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86" r:id="rId2"/>
  </p:sldMasterIdLst>
  <p:notesMasterIdLst>
    <p:notesMasterId r:id="rId16"/>
  </p:notesMasterIdLst>
  <p:sldIdLst>
    <p:sldId id="270" r:id="rId3"/>
    <p:sldId id="311" r:id="rId4"/>
    <p:sldId id="312" r:id="rId5"/>
    <p:sldId id="313" r:id="rId6"/>
    <p:sldId id="314" r:id="rId7"/>
    <p:sldId id="315" r:id="rId8"/>
    <p:sldId id="316" r:id="rId9"/>
    <p:sldId id="318" r:id="rId10"/>
    <p:sldId id="319" r:id="rId11"/>
    <p:sldId id="320" r:id="rId12"/>
    <p:sldId id="321" r:id="rId13"/>
    <p:sldId id="317" r:id="rId14"/>
    <p:sldId id="279" r:id="rId15"/>
  </p:sldIdLst>
  <p:sldSz cx="12192000" cy="6858000"/>
  <p:notesSz cx="6858000" cy="9144000"/>
  <p:embeddedFontLst>
    <p:embeddedFont>
      <p:font typeface="Manrope" panose="020B0604020202020204" charset="0"/>
      <p:regular r:id="rId17"/>
      <p:bold r:id="rId18"/>
      <p:italic r:id="rId19"/>
      <p:boldItalic r:id="rId20"/>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C53"/>
    <a:srgbClr val="E3E6EB"/>
    <a:srgbClr val="F3F3F3"/>
    <a:srgbClr val="D2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Stile medio 4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10" autoAdjust="0"/>
    <p:restoredTop sz="94660"/>
  </p:normalViewPr>
  <p:slideViewPr>
    <p:cSldViewPr snapToGrid="0" showGuides="1">
      <p:cViewPr varScale="1">
        <p:scale>
          <a:sx n="110" d="100"/>
          <a:sy n="110" d="100"/>
        </p:scale>
        <p:origin x="132" y="25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2F874-A982-4EC3-BD4B-BD59E32C66C1}" type="datetimeFigureOut">
              <a:rPr lang="it-IT" smtClean="0"/>
              <a:t>18/06/2025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62F2E-6FDF-4A6B-AB76-08EC33B12539}" type="slidenum">
              <a:rPr lang="it-IT" smtClean="0"/>
              <a:t>‹#›</a:t>
            </a:fld>
            <a:endParaRPr lang="it-IT"/>
          </a:p>
        </p:txBody>
      </p:sp>
    </p:spTree>
    <p:extLst>
      <p:ext uri="{BB962C8B-B14F-4D97-AF65-F5344CB8AC3E}">
        <p14:creationId xmlns:p14="http://schemas.microsoft.com/office/powerpoint/2010/main" val="151788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dice_A">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p:nvPr>
        </p:nvSpPr>
        <p:spPr>
          <a:xfrm>
            <a:off x="334964" y="808073"/>
            <a:ext cx="2163688" cy="840083"/>
          </a:xfrm>
        </p:spPr>
        <p:txBody>
          <a:bodyPr/>
          <a:lstStyle>
            <a:lvl1pPr>
              <a:defRPr/>
            </a:lvl1pPr>
          </a:lstStyle>
          <a:p>
            <a:endParaRPr lang="it-IT" dirty="0"/>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6D679087-06BC-4846-8075-99F175278924}" type="datetime1">
              <a:rPr lang="it-IT" smtClean="0"/>
              <a:t>18/06/2025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400"/>
            </a:lvl1pPr>
            <a:lvl2pPr>
              <a:defRPr sz="1400"/>
            </a:lvl2pPr>
            <a:lvl3pPr>
              <a:defRPr sz="1400"/>
            </a:lvl3pPr>
            <a:lvl4pPr>
              <a:defRPr sz="1400"/>
            </a:lvl4pPr>
            <a:lvl5pPr>
              <a:defRPr sz="1400"/>
            </a:lvl5pPr>
          </a:lstStyle>
          <a:p>
            <a:pPr lvl="0"/>
            <a:endParaRPr lang="it-IT" dirty="0"/>
          </a:p>
        </p:txBody>
      </p:sp>
      <p:sp>
        <p:nvSpPr>
          <p:cNvPr id="9" name="Segnaposto testo 8">
            <a:extLst>
              <a:ext uri="{FF2B5EF4-FFF2-40B4-BE49-F238E27FC236}">
                <a16:creationId xmlns:a16="http://schemas.microsoft.com/office/drawing/2014/main" id="{2AF746B8-16B5-4251-938A-CD03C89D3CC0}"/>
              </a:ext>
            </a:extLst>
          </p:cNvPr>
          <p:cNvSpPr>
            <a:spLocks noGrp="1"/>
          </p:cNvSpPr>
          <p:nvPr>
            <p:ph type="body" sz="quarter" idx="15" hasCustomPrompt="1"/>
          </p:nvPr>
        </p:nvSpPr>
        <p:spPr>
          <a:xfrm>
            <a:off x="3216276" y="2060575"/>
            <a:ext cx="8640762" cy="4429125"/>
          </a:xfrm>
        </p:spPr>
        <p:txBody>
          <a:bodyPr/>
          <a:lstStyle>
            <a:lvl1pPr marL="342900" indent="-342900">
              <a:buFont typeface="+mj-lt"/>
              <a:buAutoNum type="arabicPeriod"/>
              <a:defRPr sz="1400" b="1">
                <a:solidFill>
                  <a:schemeClr val="tx2"/>
                </a:solidFill>
              </a:defRPr>
            </a:lvl1pPr>
            <a:lvl2pPr marL="360000" indent="0">
              <a:buFont typeface="+mj-lt"/>
              <a:buNone/>
              <a:defRPr sz="1400"/>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1"/>
            <a:endParaRPr lang="it-IT" dirty="0"/>
          </a:p>
        </p:txBody>
      </p:sp>
    </p:spTree>
    <p:extLst>
      <p:ext uri="{BB962C8B-B14F-4D97-AF65-F5344CB8AC3E}">
        <p14:creationId xmlns:p14="http://schemas.microsoft.com/office/powerpoint/2010/main" val="88197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ina base_ testo 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367BA81B-9F42-43D8-AC40-3D22F61B5349}" type="datetime1">
              <a:rPr lang="it-IT" smtClean="0"/>
              <a:t>18/06/2025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216275" y="2060575"/>
            <a:ext cx="8640762" cy="4429125"/>
          </a:xfrm>
        </p:spPr>
        <p:txBody>
          <a:bodyPr/>
          <a:lstStyle/>
          <a:p>
            <a:pPr lvl="0"/>
            <a:endParaRPr lang="it-IT" dirty="0"/>
          </a:p>
        </p:txBody>
      </p:sp>
      <p:sp>
        <p:nvSpPr>
          <p:cNvPr id="8" name="Segnaposto testo 6">
            <a:extLst>
              <a:ext uri="{FF2B5EF4-FFF2-40B4-BE49-F238E27FC236}">
                <a16:creationId xmlns:a16="http://schemas.microsoft.com/office/drawing/2014/main" id="{E3A4E093-361F-4C37-B47B-B067A8415F3A}"/>
              </a:ext>
            </a:extLst>
          </p:cNvPr>
          <p:cNvSpPr>
            <a:spLocks noGrp="1"/>
          </p:cNvSpPr>
          <p:nvPr>
            <p:ph type="body" sz="quarter" idx="14" hasCustomPrompt="1"/>
          </p:nvPr>
        </p:nvSpPr>
        <p:spPr>
          <a:xfrm>
            <a:off x="334964" y="2060575"/>
            <a:ext cx="2601668" cy="4429125"/>
          </a:xfrm>
        </p:spPr>
        <p:txBody>
          <a:bodyPr/>
          <a:lstStyle>
            <a:lvl1pPr marL="342900" indent="-342900">
              <a:buAutoNum type="arabicPeriod"/>
              <a:defRPr b="1"/>
            </a:lvl1pPr>
          </a:lstStyle>
          <a:p>
            <a:pPr lvl="0"/>
            <a:r>
              <a:rPr lang="it-IT" dirty="0" err="1"/>
              <a:t>Lorem</a:t>
            </a:r>
            <a:r>
              <a:rPr lang="it-IT" dirty="0"/>
              <a:t> </a:t>
            </a:r>
            <a:r>
              <a:rPr lang="it-IT" dirty="0" err="1"/>
              <a:t>ipsum</a:t>
            </a:r>
            <a:endParaRPr lang="it-IT" dirty="0"/>
          </a:p>
          <a:p>
            <a:pPr lvl="0"/>
            <a:r>
              <a:rPr lang="it-IT" dirty="0" err="1"/>
              <a:t>Lorem</a:t>
            </a:r>
            <a:r>
              <a:rPr lang="it-IT" dirty="0"/>
              <a:t> </a:t>
            </a:r>
            <a:r>
              <a:rPr lang="it-IT" dirty="0" err="1"/>
              <a:t>ipsum</a:t>
            </a:r>
            <a:endParaRPr lang="it-IT" dirty="0"/>
          </a:p>
          <a:p>
            <a:pPr lvl="0"/>
            <a:r>
              <a:rPr lang="it-IT" dirty="0" err="1"/>
              <a:t>Lorem</a:t>
            </a:r>
            <a:r>
              <a:rPr lang="it-IT" dirty="0"/>
              <a:t> </a:t>
            </a:r>
            <a:r>
              <a:rPr lang="it-IT"/>
              <a:t>ipsum</a:t>
            </a:r>
            <a:endParaRPr lang="it-IT" dirty="0"/>
          </a:p>
        </p:txBody>
      </p:sp>
    </p:spTree>
    <p:extLst>
      <p:ext uri="{BB962C8B-B14F-4D97-AF65-F5344CB8AC3E}">
        <p14:creationId xmlns:p14="http://schemas.microsoft.com/office/powerpoint/2010/main" val="470807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ina base_Ogget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p:nvPr>
        </p:nvSpPr>
        <p:spPr>
          <a:xfrm>
            <a:off x="334963" y="2060576"/>
            <a:ext cx="11522075" cy="4146550"/>
          </a:xfrm>
          <a:noFill/>
        </p:spPr>
        <p:txBody>
          <a:bodyPr/>
          <a:lstStyle/>
          <a:p>
            <a:pPr lvl="0"/>
            <a:endParaRPr lang="it-IT" dirty="0"/>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BD0ED26-327D-46CF-AC86-309E520C5319}" type="datetime1">
              <a:rPr lang="it-IT" smtClean="0"/>
              <a:t>18/06/2025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6924BD38-C241-45AE-9D16-9EE806C4074E}"/>
              </a:ext>
            </a:extLst>
          </p:cNvPr>
          <p:cNvSpPr>
            <a:spLocks noGrp="1"/>
          </p:cNvSpPr>
          <p:nvPr>
            <p:ph type="body" sz="quarter" idx="16"/>
          </p:nvPr>
        </p:nvSpPr>
        <p:spPr>
          <a:xfrm>
            <a:off x="334962" y="6207125"/>
            <a:ext cx="11522076"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04702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ina colonna _ tes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5FA0BC5D-6045-4B30-AC08-F07A23CB8A00}" type="datetime1">
              <a:rPr lang="it-IT" smtClean="0"/>
              <a:t>18/06/2025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p:nvPr>
        </p:nvSpPr>
        <p:spPr>
          <a:xfrm>
            <a:off x="3216275" y="2060575"/>
            <a:ext cx="8640763"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Tree>
    <p:extLst>
      <p:ext uri="{BB962C8B-B14F-4D97-AF65-F5344CB8AC3E}">
        <p14:creationId xmlns:p14="http://schemas.microsoft.com/office/powerpoint/2010/main" val="2801598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ina colonna _ ogget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ACF22391-20C5-43F1-9C67-EA294DDAA5B0}" type="datetime1">
              <a:rPr lang="it-IT" smtClean="0"/>
              <a:t>18/06/2025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9" name="Segnaposto contenuto 8">
            <a:extLst>
              <a:ext uri="{FF2B5EF4-FFF2-40B4-BE49-F238E27FC236}">
                <a16:creationId xmlns:a16="http://schemas.microsoft.com/office/drawing/2014/main" id="{9B8341C8-2CFC-44BF-90C6-72E69DB88898}"/>
              </a:ext>
            </a:extLst>
          </p:cNvPr>
          <p:cNvSpPr>
            <a:spLocks noGrp="1"/>
          </p:cNvSpPr>
          <p:nvPr>
            <p:ph sz="quarter" idx="15"/>
          </p:nvPr>
        </p:nvSpPr>
        <p:spPr>
          <a:xfrm>
            <a:off x="3216275" y="2060575"/>
            <a:ext cx="8640762" cy="3997325"/>
          </a:xfrm>
          <a:noFill/>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11">
            <a:extLst>
              <a:ext uri="{FF2B5EF4-FFF2-40B4-BE49-F238E27FC236}">
                <a16:creationId xmlns:a16="http://schemas.microsoft.com/office/drawing/2014/main" id="{1B32F2C4-840A-465D-B8D3-9DE2BF3FC6AF}"/>
              </a:ext>
            </a:extLst>
          </p:cNvPr>
          <p:cNvSpPr>
            <a:spLocks noGrp="1"/>
          </p:cNvSpPr>
          <p:nvPr>
            <p:ph type="body" sz="quarter" idx="16"/>
          </p:nvPr>
        </p:nvSpPr>
        <p:spPr>
          <a:xfrm>
            <a:off x="3216275"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883577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ina sfondo colore _ oggetto">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hasCustomPrompt="1"/>
          </p:nvPr>
        </p:nvSpPr>
        <p:spPr>
          <a:xfrm>
            <a:off x="334963" y="2060576"/>
            <a:ext cx="11522075" cy="4146550"/>
          </a:xfrm>
          <a:noFill/>
        </p:spPr>
        <p:txBody>
          <a:bodyPr/>
          <a:lstStyle>
            <a:lvl1pPr>
              <a:defRPr/>
            </a:lvl1pPr>
          </a:lstStyle>
          <a:p>
            <a:pPr lvl="0"/>
            <a:r>
              <a:rPr lang="it-IT" dirty="0"/>
              <a:t>Inserire testo / oggetto</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161A91F-4D5A-4FCA-9ACC-19B0D20752BB}" type="datetime1">
              <a:rPr lang="it-IT" smtClean="0"/>
              <a:t>18/06/2025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8E2D0317-6708-4FD8-83CC-23BC5CFD3BE1}"/>
              </a:ext>
            </a:extLst>
          </p:cNvPr>
          <p:cNvSpPr>
            <a:spLocks noGrp="1"/>
          </p:cNvSpPr>
          <p:nvPr>
            <p:ph type="body" sz="quarter" idx="16"/>
          </p:nvPr>
        </p:nvSpPr>
        <p:spPr>
          <a:xfrm>
            <a:off x="334962"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636660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gina immagine _ A">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5720316" y="0"/>
            <a:ext cx="6471684" cy="6489700"/>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4" y="812652"/>
            <a:ext cx="4705298"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D170F4BF-98A6-47C1-B67C-9B7FD254EC5E}" type="datetime1">
              <a:rPr lang="it-IT" smtClean="0"/>
              <a:t>18/06/2025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4705299" cy="4429125"/>
          </a:xfrm>
        </p:spPr>
        <p:txBody>
          <a:bodyPr/>
          <a:lstStyle/>
          <a:p>
            <a:pPr lvl="0"/>
            <a:endParaRPr lang="it-IT" dirty="0"/>
          </a:p>
        </p:txBody>
      </p:sp>
    </p:spTree>
    <p:extLst>
      <p:ext uri="{BB962C8B-B14F-4D97-AF65-F5344CB8AC3E}">
        <p14:creationId xmlns:p14="http://schemas.microsoft.com/office/powerpoint/2010/main" val="1402292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gina immagine _ B">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BF578AB8-DC96-4BF4-9F97-D7DA508CF3E9}"/>
              </a:ext>
            </a:extLst>
          </p:cNvPr>
          <p:cNvSpPr/>
          <p:nvPr userDrawn="1"/>
        </p:nvSpPr>
        <p:spPr>
          <a:xfrm>
            <a:off x="0" y="0"/>
            <a:ext cx="2855913"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886120" y="812652"/>
            <a:ext cx="4355183" cy="5677048"/>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5835192" y="812652"/>
            <a:ext cx="6021846"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83A87A7C-C455-4D18-B626-6D8716A03C52}" type="datetime1">
              <a:rPr lang="it-IT" smtClean="0"/>
              <a:t>18/06/2025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0" name="Segnaposto testo 9">
            <a:extLst>
              <a:ext uri="{FF2B5EF4-FFF2-40B4-BE49-F238E27FC236}">
                <a16:creationId xmlns:a16="http://schemas.microsoft.com/office/drawing/2014/main" id="{4BEA68D2-13D7-4E83-8B67-3B7D4B3EBFD8}"/>
              </a:ext>
            </a:extLst>
          </p:cNvPr>
          <p:cNvSpPr>
            <a:spLocks noGrp="1"/>
          </p:cNvSpPr>
          <p:nvPr>
            <p:ph type="body" sz="quarter" idx="14"/>
          </p:nvPr>
        </p:nvSpPr>
        <p:spPr>
          <a:xfrm>
            <a:off x="5835192" y="2060575"/>
            <a:ext cx="6021846" cy="4429125"/>
          </a:xfrm>
        </p:spPr>
        <p:txBody>
          <a:bodyPr>
            <a:normAutofit/>
          </a:bodyPr>
          <a:lstStyle>
            <a:lvl1pPr>
              <a:defRPr sz="1600"/>
            </a:lvl1pPr>
            <a:lvl2pPr>
              <a:defRPr sz="1600"/>
            </a:lvl2pPr>
            <a:lvl3pPr>
              <a:defRPr sz="1600"/>
            </a:lvl3pPr>
            <a:lvl4pPr>
              <a:defRPr sz="1600"/>
            </a:lvl4pPr>
            <a:lvl5pPr>
              <a:defRPr sz="16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3400492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gina didascalia _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99508051-5363-43F7-9F4C-A16947F6234B}" type="datetime1">
              <a:rPr lang="it-IT" smtClean="0"/>
              <a:t>18/06/2025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3" name="Segnaposto contenuto 10">
            <a:extLst>
              <a:ext uri="{FF2B5EF4-FFF2-40B4-BE49-F238E27FC236}">
                <a16:creationId xmlns:a16="http://schemas.microsoft.com/office/drawing/2014/main" id="{981C075B-AD13-4CF1-8E6F-EFDE96C167BD}"/>
              </a:ext>
            </a:extLst>
          </p:cNvPr>
          <p:cNvSpPr>
            <a:spLocks noGrp="1"/>
          </p:cNvSpPr>
          <p:nvPr>
            <p:ph sz="quarter" idx="17"/>
          </p:nvPr>
        </p:nvSpPr>
        <p:spPr>
          <a:xfrm>
            <a:off x="7331075" y="800100"/>
            <a:ext cx="4525963" cy="5407025"/>
          </a:xfrm>
          <a:noFill/>
        </p:spPr>
        <p:txBody>
          <a:bodyPr/>
          <a:lstStyle/>
          <a:p>
            <a:pPr lvl="0"/>
            <a:endParaRPr lang="it-IT" dirty="0"/>
          </a:p>
        </p:txBody>
      </p:sp>
    </p:spTree>
    <p:extLst>
      <p:ext uri="{BB962C8B-B14F-4D97-AF65-F5344CB8AC3E}">
        <p14:creationId xmlns:p14="http://schemas.microsoft.com/office/powerpoint/2010/main" val="2153932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gina didascalia _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2"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95412B3-A24B-4CEC-BEDE-3238D9786273}" type="datetime1">
              <a:rPr lang="it-IT" smtClean="0"/>
              <a:t>18/06/2025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4" name="Segnaposto testo 11">
            <a:extLst>
              <a:ext uri="{FF2B5EF4-FFF2-40B4-BE49-F238E27FC236}">
                <a16:creationId xmlns:a16="http://schemas.microsoft.com/office/drawing/2014/main" id="{347D0FBD-1472-468C-84DA-540ADCCDF147}"/>
              </a:ext>
            </a:extLst>
          </p:cNvPr>
          <p:cNvSpPr>
            <a:spLocks noGrp="1"/>
          </p:cNvSpPr>
          <p:nvPr>
            <p:ph type="body" sz="quarter" idx="18"/>
          </p:nvPr>
        </p:nvSpPr>
        <p:spPr>
          <a:xfrm>
            <a:off x="7331074" y="3138105"/>
            <a:ext cx="4525963" cy="282575"/>
          </a:xfrm>
        </p:spPr>
        <p:txBody>
          <a:bodyPr anchor="b">
            <a:normAutofit/>
          </a:bodyPr>
          <a:lstStyle>
            <a:lvl1pPr>
              <a:defRPr sz="900"/>
            </a:lvl1pPr>
          </a:lstStyle>
          <a:p>
            <a:pPr lvl="0"/>
            <a:endParaRPr lang="it-IT" dirty="0"/>
          </a:p>
        </p:txBody>
      </p:sp>
      <p:sp>
        <p:nvSpPr>
          <p:cNvPr id="18" name="Segnaposto contenuto 10">
            <a:extLst>
              <a:ext uri="{FF2B5EF4-FFF2-40B4-BE49-F238E27FC236}">
                <a16:creationId xmlns:a16="http://schemas.microsoft.com/office/drawing/2014/main" id="{AE654BE7-A245-475E-B2C5-2D5C0EA5B87D}"/>
              </a:ext>
            </a:extLst>
          </p:cNvPr>
          <p:cNvSpPr>
            <a:spLocks noGrp="1"/>
          </p:cNvSpPr>
          <p:nvPr>
            <p:ph sz="quarter" idx="19"/>
          </p:nvPr>
        </p:nvSpPr>
        <p:spPr>
          <a:xfrm>
            <a:off x="7331075" y="3867807"/>
            <a:ext cx="4525963" cy="2339318"/>
          </a:xfrm>
          <a:noFill/>
        </p:spPr>
        <p:txBody>
          <a:bodyPr/>
          <a:lstStyle/>
          <a:p>
            <a:pPr lvl="0"/>
            <a:endParaRPr lang="it-IT" dirty="0"/>
          </a:p>
        </p:txBody>
      </p:sp>
      <p:sp>
        <p:nvSpPr>
          <p:cNvPr id="19" name="Segnaposto contenuto 10">
            <a:extLst>
              <a:ext uri="{FF2B5EF4-FFF2-40B4-BE49-F238E27FC236}">
                <a16:creationId xmlns:a16="http://schemas.microsoft.com/office/drawing/2014/main" id="{C7FD40C7-9A42-4239-BA55-CFB8D43C528F}"/>
              </a:ext>
            </a:extLst>
          </p:cNvPr>
          <p:cNvSpPr>
            <a:spLocks noGrp="1"/>
          </p:cNvSpPr>
          <p:nvPr>
            <p:ph sz="quarter" idx="20"/>
          </p:nvPr>
        </p:nvSpPr>
        <p:spPr>
          <a:xfrm>
            <a:off x="7331075" y="799291"/>
            <a:ext cx="4525963" cy="2339318"/>
          </a:xfrm>
          <a:noFill/>
        </p:spPr>
        <p:txBody>
          <a:bodyPr/>
          <a:lstStyle/>
          <a:p>
            <a:pPr lvl="0"/>
            <a:endParaRPr lang="it-IT" dirty="0"/>
          </a:p>
        </p:txBody>
      </p:sp>
    </p:spTree>
    <p:extLst>
      <p:ext uri="{BB962C8B-B14F-4D97-AF65-F5344CB8AC3E}">
        <p14:creationId xmlns:p14="http://schemas.microsoft.com/office/powerpoint/2010/main" val="2126210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gina didascalia _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4582FBA4-A8F8-430F-81BC-97093F7D1EB6}" type="datetime1">
              <a:rPr lang="it-IT" smtClean="0"/>
              <a:t>18/06/2025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6"/>
            <a:ext cx="8640000" cy="761756"/>
          </a:xfrm>
        </p:spPr>
        <p:txBody>
          <a:bodyPr/>
          <a:lstStyle/>
          <a:p>
            <a:pPr lvl="0"/>
            <a:endParaRPr lang="it-IT" dirty="0"/>
          </a:p>
        </p:txBody>
      </p:sp>
      <p:sp>
        <p:nvSpPr>
          <p:cNvPr id="8" name="Segnaposto contenuto 2">
            <a:extLst>
              <a:ext uri="{FF2B5EF4-FFF2-40B4-BE49-F238E27FC236}">
                <a16:creationId xmlns:a16="http://schemas.microsoft.com/office/drawing/2014/main" id="{D48807E7-406F-46DA-A7FF-0C97525854B7}"/>
              </a:ext>
            </a:extLst>
          </p:cNvPr>
          <p:cNvSpPr>
            <a:spLocks noGrp="1"/>
          </p:cNvSpPr>
          <p:nvPr>
            <p:ph idx="1"/>
          </p:nvPr>
        </p:nvSpPr>
        <p:spPr>
          <a:xfrm>
            <a:off x="334963" y="3234752"/>
            <a:ext cx="5423999" cy="2972374"/>
          </a:xfrm>
          <a:noFill/>
        </p:spPr>
        <p:txBody>
          <a:bodyPr/>
          <a:lstStyle/>
          <a:p>
            <a:pPr lvl="0"/>
            <a:endParaRPr lang="it-IT" dirty="0"/>
          </a:p>
        </p:txBody>
      </p:sp>
      <p:sp>
        <p:nvSpPr>
          <p:cNvPr id="9" name="Segnaposto testo 11">
            <a:extLst>
              <a:ext uri="{FF2B5EF4-FFF2-40B4-BE49-F238E27FC236}">
                <a16:creationId xmlns:a16="http://schemas.microsoft.com/office/drawing/2014/main" id="{833CAB92-1558-4E15-91D9-6F44CDF88BF1}"/>
              </a:ext>
            </a:extLst>
          </p:cNvPr>
          <p:cNvSpPr>
            <a:spLocks noGrp="1"/>
          </p:cNvSpPr>
          <p:nvPr>
            <p:ph type="body" sz="quarter" idx="16"/>
          </p:nvPr>
        </p:nvSpPr>
        <p:spPr>
          <a:xfrm>
            <a:off x="334962" y="6207125"/>
            <a:ext cx="5423999" cy="282575"/>
          </a:xfrm>
        </p:spPr>
        <p:txBody>
          <a:bodyPr anchor="b">
            <a:normAutofit/>
          </a:bodyPr>
          <a:lstStyle>
            <a:lvl1pPr>
              <a:defRPr sz="900"/>
            </a:lvl1pPr>
          </a:lstStyle>
          <a:p>
            <a:pPr lvl="0"/>
            <a:endParaRPr lang="it-IT" dirty="0"/>
          </a:p>
        </p:txBody>
      </p:sp>
      <p:sp>
        <p:nvSpPr>
          <p:cNvPr id="10" name="Segnaposto contenuto 2">
            <a:extLst>
              <a:ext uri="{FF2B5EF4-FFF2-40B4-BE49-F238E27FC236}">
                <a16:creationId xmlns:a16="http://schemas.microsoft.com/office/drawing/2014/main" id="{B0E56354-394B-4187-9F9C-3EC0AFE56EFB}"/>
              </a:ext>
            </a:extLst>
          </p:cNvPr>
          <p:cNvSpPr>
            <a:spLocks noGrp="1"/>
          </p:cNvSpPr>
          <p:nvPr>
            <p:ph idx="17"/>
          </p:nvPr>
        </p:nvSpPr>
        <p:spPr>
          <a:xfrm>
            <a:off x="6463201" y="3234752"/>
            <a:ext cx="5423999" cy="2972374"/>
          </a:xfrm>
          <a:noFill/>
        </p:spPr>
        <p:txBody>
          <a:bodyPr/>
          <a:lstStyle/>
          <a:p>
            <a:pPr lvl="0"/>
            <a:endParaRPr lang="it-IT" dirty="0"/>
          </a:p>
        </p:txBody>
      </p:sp>
      <p:sp>
        <p:nvSpPr>
          <p:cNvPr id="11" name="Segnaposto testo 11">
            <a:extLst>
              <a:ext uri="{FF2B5EF4-FFF2-40B4-BE49-F238E27FC236}">
                <a16:creationId xmlns:a16="http://schemas.microsoft.com/office/drawing/2014/main" id="{FA2B0198-8A91-4620-9797-8C5B2DBFE186}"/>
              </a:ext>
            </a:extLst>
          </p:cNvPr>
          <p:cNvSpPr>
            <a:spLocks noGrp="1"/>
          </p:cNvSpPr>
          <p:nvPr>
            <p:ph type="body" sz="quarter" idx="18"/>
          </p:nvPr>
        </p:nvSpPr>
        <p:spPr>
          <a:xfrm>
            <a:off x="6463200" y="6207125"/>
            <a:ext cx="5423999"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9973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_B">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hasCustomPrompt="1"/>
          </p:nvPr>
        </p:nvSpPr>
        <p:spPr>
          <a:xfrm>
            <a:off x="334963" y="812652"/>
            <a:ext cx="11522075" cy="840083"/>
          </a:xfrm>
          <a:prstGeom prst="rect">
            <a:avLst/>
          </a:prstGeom>
        </p:spPr>
        <p:txBody>
          <a:bodyPr/>
          <a:lstStyle>
            <a:lvl1pPr>
              <a:defRPr/>
            </a:lvl1pPr>
          </a:lstStyle>
          <a:p>
            <a:r>
              <a:rPr lang="it-IT" dirty="0"/>
              <a:t>Indice</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F1F51A2-547F-468F-86BE-81D5813631B1}" type="datetime1">
              <a:rPr lang="it-IT" smtClean="0"/>
              <a:t>18/06/2025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8" name="Segnaposto testo 7">
            <a:extLst>
              <a:ext uri="{FF2B5EF4-FFF2-40B4-BE49-F238E27FC236}">
                <a16:creationId xmlns:a16="http://schemas.microsoft.com/office/drawing/2014/main" id="{D1CFA815-ACBE-4524-9331-D296F8E0F9B7}"/>
              </a:ext>
            </a:extLst>
          </p:cNvPr>
          <p:cNvSpPr>
            <a:spLocks noGrp="1"/>
          </p:cNvSpPr>
          <p:nvPr>
            <p:ph type="body" sz="quarter" idx="13" hasCustomPrompt="1"/>
          </p:nvPr>
        </p:nvSpPr>
        <p:spPr>
          <a:xfrm>
            <a:off x="334963" y="3054988"/>
            <a:ext cx="1890652"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9" name="Segnaposto testo 7">
            <a:extLst>
              <a:ext uri="{FF2B5EF4-FFF2-40B4-BE49-F238E27FC236}">
                <a16:creationId xmlns:a16="http://schemas.microsoft.com/office/drawing/2014/main" id="{75158ADB-01E3-4A38-A321-CD450AEEEFC4}"/>
              </a:ext>
            </a:extLst>
          </p:cNvPr>
          <p:cNvSpPr>
            <a:spLocks noGrp="1"/>
          </p:cNvSpPr>
          <p:nvPr>
            <p:ph type="body" sz="quarter" idx="14" hasCustomPrompt="1"/>
          </p:nvPr>
        </p:nvSpPr>
        <p:spPr>
          <a:xfrm>
            <a:off x="249865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0" name="Segnaposto testo 7">
            <a:extLst>
              <a:ext uri="{FF2B5EF4-FFF2-40B4-BE49-F238E27FC236}">
                <a16:creationId xmlns:a16="http://schemas.microsoft.com/office/drawing/2014/main" id="{C2B0DC0F-1C21-45C1-8F2A-00A6E1341864}"/>
              </a:ext>
            </a:extLst>
          </p:cNvPr>
          <p:cNvSpPr>
            <a:spLocks noGrp="1"/>
          </p:cNvSpPr>
          <p:nvPr>
            <p:ph type="body" sz="quarter" idx="15" hasCustomPrompt="1"/>
          </p:nvPr>
        </p:nvSpPr>
        <p:spPr>
          <a:xfrm>
            <a:off x="466234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1" name="Segnaposto testo 7">
            <a:extLst>
              <a:ext uri="{FF2B5EF4-FFF2-40B4-BE49-F238E27FC236}">
                <a16:creationId xmlns:a16="http://schemas.microsoft.com/office/drawing/2014/main" id="{76250419-1EAD-4278-97B7-1BA8F0752598}"/>
              </a:ext>
            </a:extLst>
          </p:cNvPr>
          <p:cNvSpPr>
            <a:spLocks noGrp="1"/>
          </p:cNvSpPr>
          <p:nvPr>
            <p:ph type="body" sz="quarter" idx="16" hasCustomPrompt="1"/>
          </p:nvPr>
        </p:nvSpPr>
        <p:spPr>
          <a:xfrm>
            <a:off x="682603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2" name="Segnaposto testo 7">
            <a:extLst>
              <a:ext uri="{FF2B5EF4-FFF2-40B4-BE49-F238E27FC236}">
                <a16:creationId xmlns:a16="http://schemas.microsoft.com/office/drawing/2014/main" id="{DCD9C49F-F44E-4E82-864B-742438DCAE60}"/>
              </a:ext>
            </a:extLst>
          </p:cNvPr>
          <p:cNvSpPr>
            <a:spLocks noGrp="1"/>
          </p:cNvSpPr>
          <p:nvPr>
            <p:ph type="body" sz="quarter" idx="17" hasCustomPrompt="1"/>
          </p:nvPr>
        </p:nvSpPr>
        <p:spPr>
          <a:xfrm>
            <a:off x="898972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br>
              <a:rPr lang="it-IT" dirty="0"/>
            </a:br>
            <a:endParaRPr lang="it-IT" dirty="0"/>
          </a:p>
        </p:txBody>
      </p:sp>
      <p:sp>
        <p:nvSpPr>
          <p:cNvPr id="13" name="Segnaposto testo 7">
            <a:extLst>
              <a:ext uri="{FF2B5EF4-FFF2-40B4-BE49-F238E27FC236}">
                <a16:creationId xmlns:a16="http://schemas.microsoft.com/office/drawing/2014/main" id="{7F91CD7E-BBFD-483F-A271-EC1D28C8A87E}"/>
              </a:ext>
            </a:extLst>
          </p:cNvPr>
          <p:cNvSpPr>
            <a:spLocks noGrp="1"/>
          </p:cNvSpPr>
          <p:nvPr>
            <p:ph type="body" sz="quarter" idx="18" hasCustomPrompt="1"/>
          </p:nvPr>
        </p:nvSpPr>
        <p:spPr>
          <a:xfrm>
            <a:off x="334963"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18" name="Segnaposto testo 7">
            <a:extLst>
              <a:ext uri="{FF2B5EF4-FFF2-40B4-BE49-F238E27FC236}">
                <a16:creationId xmlns:a16="http://schemas.microsoft.com/office/drawing/2014/main" id="{50290743-6926-46ED-BE46-501A4F78CC6E}"/>
              </a:ext>
            </a:extLst>
          </p:cNvPr>
          <p:cNvSpPr>
            <a:spLocks noGrp="1"/>
          </p:cNvSpPr>
          <p:nvPr>
            <p:ph type="body" sz="quarter" idx="23" hasCustomPrompt="1"/>
          </p:nvPr>
        </p:nvSpPr>
        <p:spPr>
          <a:xfrm rot="16200000">
            <a:off x="191706"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01</a:t>
            </a:r>
          </a:p>
        </p:txBody>
      </p:sp>
      <p:sp>
        <p:nvSpPr>
          <p:cNvPr id="19" name="Segnaposto testo 7">
            <a:extLst>
              <a:ext uri="{FF2B5EF4-FFF2-40B4-BE49-F238E27FC236}">
                <a16:creationId xmlns:a16="http://schemas.microsoft.com/office/drawing/2014/main" id="{9AA91E9E-F4C5-4318-8BFC-5E627DF7F53E}"/>
              </a:ext>
            </a:extLst>
          </p:cNvPr>
          <p:cNvSpPr>
            <a:spLocks noGrp="1"/>
          </p:cNvSpPr>
          <p:nvPr>
            <p:ph type="body" sz="quarter" idx="24" hasCustomPrompt="1"/>
          </p:nvPr>
        </p:nvSpPr>
        <p:spPr>
          <a:xfrm rot="16200000">
            <a:off x="2324033"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02</a:t>
            </a:r>
          </a:p>
        </p:txBody>
      </p:sp>
      <p:sp>
        <p:nvSpPr>
          <p:cNvPr id="20" name="Segnaposto testo 7">
            <a:extLst>
              <a:ext uri="{FF2B5EF4-FFF2-40B4-BE49-F238E27FC236}">
                <a16:creationId xmlns:a16="http://schemas.microsoft.com/office/drawing/2014/main" id="{D6F57CB6-9F04-49B6-939C-D13BA7FB06A8}"/>
              </a:ext>
            </a:extLst>
          </p:cNvPr>
          <p:cNvSpPr>
            <a:spLocks noGrp="1"/>
          </p:cNvSpPr>
          <p:nvPr>
            <p:ph type="body" sz="quarter" idx="25" hasCustomPrompt="1"/>
          </p:nvPr>
        </p:nvSpPr>
        <p:spPr>
          <a:xfrm rot="16200000">
            <a:off x="4515027"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03</a:t>
            </a:r>
          </a:p>
        </p:txBody>
      </p:sp>
      <p:sp>
        <p:nvSpPr>
          <p:cNvPr id="21" name="Segnaposto testo 7">
            <a:extLst>
              <a:ext uri="{FF2B5EF4-FFF2-40B4-BE49-F238E27FC236}">
                <a16:creationId xmlns:a16="http://schemas.microsoft.com/office/drawing/2014/main" id="{6C01B50D-1661-4131-BCDF-441CC2214451}"/>
              </a:ext>
            </a:extLst>
          </p:cNvPr>
          <p:cNvSpPr>
            <a:spLocks noGrp="1"/>
          </p:cNvSpPr>
          <p:nvPr>
            <p:ph type="body" sz="quarter" idx="26" hasCustomPrompt="1"/>
          </p:nvPr>
        </p:nvSpPr>
        <p:spPr>
          <a:xfrm rot="16200000">
            <a:off x="66747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04</a:t>
            </a:r>
          </a:p>
        </p:txBody>
      </p:sp>
      <p:sp>
        <p:nvSpPr>
          <p:cNvPr id="22" name="Segnaposto testo 7">
            <a:extLst>
              <a:ext uri="{FF2B5EF4-FFF2-40B4-BE49-F238E27FC236}">
                <a16:creationId xmlns:a16="http://schemas.microsoft.com/office/drawing/2014/main" id="{2D503613-5D8F-4B95-8EB3-13963149108F}"/>
              </a:ext>
            </a:extLst>
          </p:cNvPr>
          <p:cNvSpPr>
            <a:spLocks noGrp="1"/>
          </p:cNvSpPr>
          <p:nvPr>
            <p:ph type="body" sz="quarter" idx="27" hasCustomPrompt="1"/>
          </p:nvPr>
        </p:nvSpPr>
        <p:spPr>
          <a:xfrm rot="16200000">
            <a:off x="88464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05</a:t>
            </a:r>
          </a:p>
        </p:txBody>
      </p:sp>
      <p:sp>
        <p:nvSpPr>
          <p:cNvPr id="23" name="Segnaposto testo 7">
            <a:extLst>
              <a:ext uri="{FF2B5EF4-FFF2-40B4-BE49-F238E27FC236}">
                <a16:creationId xmlns:a16="http://schemas.microsoft.com/office/drawing/2014/main" id="{D6AE53A6-5645-44EC-B619-20693E3FE519}"/>
              </a:ext>
            </a:extLst>
          </p:cNvPr>
          <p:cNvSpPr>
            <a:spLocks noGrp="1"/>
          </p:cNvSpPr>
          <p:nvPr>
            <p:ph type="body" sz="quarter" idx="28" hasCustomPrompt="1"/>
          </p:nvPr>
        </p:nvSpPr>
        <p:spPr>
          <a:xfrm>
            <a:off x="249865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4" name="Segnaposto testo 7">
            <a:extLst>
              <a:ext uri="{FF2B5EF4-FFF2-40B4-BE49-F238E27FC236}">
                <a16:creationId xmlns:a16="http://schemas.microsoft.com/office/drawing/2014/main" id="{26F8B43E-3092-43FC-A7B0-45C3ACC71E5B}"/>
              </a:ext>
            </a:extLst>
          </p:cNvPr>
          <p:cNvSpPr>
            <a:spLocks noGrp="1"/>
          </p:cNvSpPr>
          <p:nvPr>
            <p:ph type="body" sz="quarter" idx="29" hasCustomPrompt="1"/>
          </p:nvPr>
        </p:nvSpPr>
        <p:spPr>
          <a:xfrm>
            <a:off x="466234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5" name="Segnaposto testo 7">
            <a:extLst>
              <a:ext uri="{FF2B5EF4-FFF2-40B4-BE49-F238E27FC236}">
                <a16:creationId xmlns:a16="http://schemas.microsoft.com/office/drawing/2014/main" id="{96EAA45D-80FC-4DF6-AC23-808A2DB73D45}"/>
              </a:ext>
            </a:extLst>
          </p:cNvPr>
          <p:cNvSpPr>
            <a:spLocks noGrp="1"/>
          </p:cNvSpPr>
          <p:nvPr>
            <p:ph type="body" sz="quarter" idx="30" hasCustomPrompt="1"/>
          </p:nvPr>
        </p:nvSpPr>
        <p:spPr>
          <a:xfrm>
            <a:off x="682603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6" name="Segnaposto testo 7">
            <a:extLst>
              <a:ext uri="{FF2B5EF4-FFF2-40B4-BE49-F238E27FC236}">
                <a16:creationId xmlns:a16="http://schemas.microsoft.com/office/drawing/2014/main" id="{95E95A4E-A14D-4872-961D-4BFE57914A65}"/>
              </a:ext>
            </a:extLst>
          </p:cNvPr>
          <p:cNvSpPr>
            <a:spLocks noGrp="1"/>
          </p:cNvSpPr>
          <p:nvPr>
            <p:ph type="body" sz="quarter" idx="31" hasCustomPrompt="1"/>
          </p:nvPr>
        </p:nvSpPr>
        <p:spPr>
          <a:xfrm>
            <a:off x="898972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Tree>
    <p:extLst>
      <p:ext uri="{BB962C8B-B14F-4D97-AF65-F5344CB8AC3E}">
        <p14:creationId xmlns:p14="http://schemas.microsoft.com/office/powerpoint/2010/main" val="2556153609"/>
      </p:ext>
    </p:extLst>
  </p:cSld>
  <p:clrMapOvr>
    <a:masterClrMapping/>
  </p:clrMapOvr>
  <p:extLst>
    <p:ext uri="{DCECCB84-F9BA-43D5-87BE-67443E8EF086}">
      <p15:sldGuideLst xmlns:p15="http://schemas.microsoft.com/office/powerpoint/2012/main">
        <p15:guide id="1" pos="300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gina grafica _ 2 colonne">
    <p:spTree>
      <p:nvGrpSpPr>
        <p:cNvPr id="1" name=""/>
        <p:cNvGrpSpPr/>
        <p:nvPr/>
      </p:nvGrpSpPr>
      <p:grpSpPr>
        <a:xfrm>
          <a:off x="0" y="0"/>
          <a:ext cx="0" cy="0"/>
          <a:chOff x="0" y="0"/>
          <a:chExt cx="0" cy="0"/>
        </a:xfrm>
      </p:grpSpPr>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7"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2313FBE5-F1C4-4411-B0A7-486C895AF990}"/>
              </a:ext>
            </a:extLst>
          </p:cNvPr>
          <p:cNvSpPr/>
          <p:nvPr userDrawn="1"/>
        </p:nvSpPr>
        <p:spPr>
          <a:xfrm>
            <a:off x="6096000"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794791D-004C-4042-9E42-AE5596EA986A}" type="datetime1">
              <a:rPr lang="it-IT" smtClean="0"/>
              <a:t>18/06/2025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1504950"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6">
            <a:extLst>
              <a:ext uri="{FF2B5EF4-FFF2-40B4-BE49-F238E27FC236}">
                <a16:creationId xmlns:a16="http://schemas.microsoft.com/office/drawing/2014/main" id="{58D49EF2-5E35-412C-A5DD-2A6A604FC3AA}"/>
              </a:ext>
            </a:extLst>
          </p:cNvPr>
          <p:cNvSpPr>
            <a:spLocks noGrp="1"/>
          </p:cNvSpPr>
          <p:nvPr>
            <p:ph type="body" sz="quarter" idx="14"/>
          </p:nvPr>
        </p:nvSpPr>
        <p:spPr>
          <a:xfrm>
            <a:off x="7279792"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1504950"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16" name="Segnaposto testo 9">
            <a:extLst>
              <a:ext uri="{FF2B5EF4-FFF2-40B4-BE49-F238E27FC236}">
                <a16:creationId xmlns:a16="http://schemas.microsoft.com/office/drawing/2014/main" id="{8BDCC8A1-442C-4890-928F-754837D40158}"/>
              </a:ext>
            </a:extLst>
          </p:cNvPr>
          <p:cNvSpPr>
            <a:spLocks noGrp="1"/>
          </p:cNvSpPr>
          <p:nvPr>
            <p:ph type="body" sz="quarter" idx="16" hasCustomPrompt="1"/>
          </p:nvPr>
        </p:nvSpPr>
        <p:spPr>
          <a:xfrm>
            <a:off x="7279792"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1843128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gina grafica _ 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D078FDE2-2AE8-4B16-AA2B-885D854F5392}" type="datetime1">
              <a:rPr lang="it-IT" smtClean="0"/>
              <a:t>18/06/2025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4176734"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5"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D84D0C32-E3D9-4D1A-A1D4-7F677E11FBAC}"/>
              </a:ext>
            </a:extLst>
          </p:cNvPr>
          <p:cNvSpPr/>
          <p:nvPr userDrawn="1"/>
        </p:nvSpPr>
        <p:spPr>
          <a:xfrm>
            <a:off x="8017486"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20D1A14F-932F-4BEF-AF0D-4A0850EA5900}"/>
              </a:ext>
            </a:extLst>
          </p:cNvPr>
          <p:cNvSpPr/>
          <p:nvPr userDrawn="1"/>
        </p:nvSpPr>
        <p:spPr>
          <a:xfrm>
            <a:off x="4175247"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cxnSp>
        <p:nvCxnSpPr>
          <p:cNvPr id="29" name="Connettore diritto 28">
            <a:extLst>
              <a:ext uri="{FF2B5EF4-FFF2-40B4-BE49-F238E27FC236}">
                <a16:creationId xmlns:a16="http://schemas.microsoft.com/office/drawing/2014/main" id="{175274AF-A160-4234-871A-D8C5B0DF011E}"/>
              </a:ext>
            </a:extLst>
          </p:cNvPr>
          <p:cNvCxnSpPr>
            <a:cxnSpLocks/>
          </p:cNvCxnSpPr>
          <p:nvPr userDrawn="1"/>
        </p:nvCxnSpPr>
        <p:spPr>
          <a:xfrm>
            <a:off x="8027765"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30" name="Segnaposto testo 6">
            <a:extLst>
              <a:ext uri="{FF2B5EF4-FFF2-40B4-BE49-F238E27FC236}">
                <a16:creationId xmlns:a16="http://schemas.microsoft.com/office/drawing/2014/main" id="{0C5DB749-C07B-4557-8B31-C5C44DDA999B}"/>
              </a:ext>
            </a:extLst>
          </p:cNvPr>
          <p:cNvSpPr>
            <a:spLocks noGrp="1"/>
          </p:cNvSpPr>
          <p:nvPr>
            <p:ph type="body" sz="quarter" idx="16"/>
          </p:nvPr>
        </p:nvSpPr>
        <p:spPr>
          <a:xfrm>
            <a:off x="4551535"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1" name="Segnaposto testo 9">
            <a:extLst>
              <a:ext uri="{FF2B5EF4-FFF2-40B4-BE49-F238E27FC236}">
                <a16:creationId xmlns:a16="http://schemas.microsoft.com/office/drawing/2014/main" id="{642D4EEC-FAC4-4C46-BB9F-3BA54588E412}"/>
              </a:ext>
            </a:extLst>
          </p:cNvPr>
          <p:cNvSpPr>
            <a:spLocks noGrp="1"/>
          </p:cNvSpPr>
          <p:nvPr>
            <p:ph type="body" sz="quarter" idx="17" hasCustomPrompt="1"/>
          </p:nvPr>
        </p:nvSpPr>
        <p:spPr>
          <a:xfrm>
            <a:off x="4551558"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32" name="Segnaposto testo 6">
            <a:extLst>
              <a:ext uri="{FF2B5EF4-FFF2-40B4-BE49-F238E27FC236}">
                <a16:creationId xmlns:a16="http://schemas.microsoft.com/office/drawing/2014/main" id="{8310C023-87FF-43B4-9428-3E2652BDB8FC}"/>
              </a:ext>
            </a:extLst>
          </p:cNvPr>
          <p:cNvSpPr>
            <a:spLocks noGrp="1"/>
          </p:cNvSpPr>
          <p:nvPr>
            <p:ph type="body" sz="quarter" idx="18"/>
          </p:nvPr>
        </p:nvSpPr>
        <p:spPr>
          <a:xfrm>
            <a:off x="8376189"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3" name="Segnaposto testo 9">
            <a:extLst>
              <a:ext uri="{FF2B5EF4-FFF2-40B4-BE49-F238E27FC236}">
                <a16:creationId xmlns:a16="http://schemas.microsoft.com/office/drawing/2014/main" id="{0FB8C8B8-D4F7-4669-8F3B-F456A7ECFC93}"/>
              </a:ext>
            </a:extLst>
          </p:cNvPr>
          <p:cNvSpPr>
            <a:spLocks noGrp="1"/>
          </p:cNvSpPr>
          <p:nvPr>
            <p:ph type="body" sz="quarter" idx="19" hasCustomPrompt="1"/>
          </p:nvPr>
        </p:nvSpPr>
        <p:spPr>
          <a:xfrm>
            <a:off x="8376212"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630994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gina grafica _ 4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78FA0BD9-9B61-44E2-8710-9FE19EE74CE1}" type="datetime1">
              <a:rPr lang="it-IT" smtClean="0"/>
              <a:t>18/06/2025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39511"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3216275"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9EF945E3-FEE2-40A3-82CD-7811BFD88746}"/>
              </a:ext>
            </a:extLst>
          </p:cNvPr>
          <p:cNvCxnSpPr>
            <a:cxnSpLocks/>
          </p:cNvCxnSpPr>
          <p:nvPr userDrawn="1"/>
        </p:nvCxnSpPr>
        <p:spPr>
          <a:xfrm>
            <a:off x="8969803"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21" name="Segnaposto testo 6">
            <a:extLst>
              <a:ext uri="{FF2B5EF4-FFF2-40B4-BE49-F238E27FC236}">
                <a16:creationId xmlns:a16="http://schemas.microsoft.com/office/drawing/2014/main" id="{4DA14660-E3DE-4786-8628-2BDB623B542F}"/>
              </a:ext>
            </a:extLst>
          </p:cNvPr>
          <p:cNvSpPr>
            <a:spLocks noGrp="1"/>
          </p:cNvSpPr>
          <p:nvPr userDrawn="1">
            <p:ph type="body" sz="quarter" idx="16"/>
          </p:nvPr>
        </p:nvSpPr>
        <p:spPr>
          <a:xfrm>
            <a:off x="3414561"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2" name="Segnaposto testo 9">
            <a:extLst>
              <a:ext uri="{FF2B5EF4-FFF2-40B4-BE49-F238E27FC236}">
                <a16:creationId xmlns:a16="http://schemas.microsoft.com/office/drawing/2014/main" id="{38062A0A-3D00-4F2E-A78C-520C7A8814B0}"/>
              </a:ext>
            </a:extLst>
          </p:cNvPr>
          <p:cNvSpPr>
            <a:spLocks noGrp="1"/>
          </p:cNvSpPr>
          <p:nvPr userDrawn="1">
            <p:ph type="body" sz="quarter" idx="17" hasCustomPrompt="1"/>
          </p:nvPr>
        </p:nvSpPr>
        <p:spPr>
          <a:xfrm>
            <a:off x="3414584"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3" name="Segnaposto testo 6">
            <a:extLst>
              <a:ext uri="{FF2B5EF4-FFF2-40B4-BE49-F238E27FC236}">
                <a16:creationId xmlns:a16="http://schemas.microsoft.com/office/drawing/2014/main" id="{3FA3924C-C133-43D4-9617-6E7333D996FB}"/>
              </a:ext>
            </a:extLst>
          </p:cNvPr>
          <p:cNvSpPr>
            <a:spLocks noGrp="1"/>
          </p:cNvSpPr>
          <p:nvPr userDrawn="1">
            <p:ph type="body" sz="quarter" idx="18"/>
          </p:nvPr>
        </p:nvSpPr>
        <p:spPr>
          <a:xfrm>
            <a:off x="6250229"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4" name="Segnaposto testo 9">
            <a:extLst>
              <a:ext uri="{FF2B5EF4-FFF2-40B4-BE49-F238E27FC236}">
                <a16:creationId xmlns:a16="http://schemas.microsoft.com/office/drawing/2014/main" id="{4F293ED1-7D64-49B8-81A0-5F5FB11E3592}"/>
              </a:ext>
            </a:extLst>
          </p:cNvPr>
          <p:cNvSpPr>
            <a:spLocks noGrp="1"/>
          </p:cNvSpPr>
          <p:nvPr userDrawn="1">
            <p:ph type="body" sz="quarter" idx="19" hasCustomPrompt="1"/>
          </p:nvPr>
        </p:nvSpPr>
        <p:spPr>
          <a:xfrm>
            <a:off x="6250252"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5" name="Segnaposto testo 6">
            <a:extLst>
              <a:ext uri="{FF2B5EF4-FFF2-40B4-BE49-F238E27FC236}">
                <a16:creationId xmlns:a16="http://schemas.microsoft.com/office/drawing/2014/main" id="{34980872-E501-48A5-8B13-B7016BEEE029}"/>
              </a:ext>
            </a:extLst>
          </p:cNvPr>
          <p:cNvSpPr>
            <a:spLocks noGrp="1"/>
          </p:cNvSpPr>
          <p:nvPr userDrawn="1">
            <p:ph type="body" sz="quarter" idx="20"/>
          </p:nvPr>
        </p:nvSpPr>
        <p:spPr>
          <a:xfrm>
            <a:off x="9157816"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6" name="Segnaposto testo 9">
            <a:extLst>
              <a:ext uri="{FF2B5EF4-FFF2-40B4-BE49-F238E27FC236}">
                <a16:creationId xmlns:a16="http://schemas.microsoft.com/office/drawing/2014/main" id="{7359F283-E0AA-4871-A428-A58C8F3F0AAC}"/>
              </a:ext>
            </a:extLst>
          </p:cNvPr>
          <p:cNvSpPr>
            <a:spLocks noGrp="1"/>
          </p:cNvSpPr>
          <p:nvPr userDrawn="1">
            <p:ph type="body" sz="quarter" idx="21" hasCustomPrompt="1"/>
          </p:nvPr>
        </p:nvSpPr>
        <p:spPr>
          <a:xfrm>
            <a:off x="9157839"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7" name="Ovale 26">
            <a:extLst>
              <a:ext uri="{FF2B5EF4-FFF2-40B4-BE49-F238E27FC236}">
                <a16:creationId xmlns:a16="http://schemas.microsoft.com/office/drawing/2014/main" id="{101D1BE9-9067-430D-A318-4BC1405F006A}"/>
              </a:ext>
            </a:extLst>
          </p:cNvPr>
          <p:cNvSpPr/>
          <p:nvPr userDrawn="1"/>
        </p:nvSpPr>
        <p:spPr>
          <a:xfrm>
            <a:off x="3223388"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8" name="Ovale 27">
            <a:extLst>
              <a:ext uri="{FF2B5EF4-FFF2-40B4-BE49-F238E27FC236}">
                <a16:creationId xmlns:a16="http://schemas.microsoft.com/office/drawing/2014/main" id="{F88114C5-1930-4807-8B76-4565A5FFB9B5}"/>
              </a:ext>
            </a:extLst>
          </p:cNvPr>
          <p:cNvSpPr/>
          <p:nvPr userDrawn="1"/>
        </p:nvSpPr>
        <p:spPr>
          <a:xfrm>
            <a:off x="6089680"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9" name="Ovale 28">
            <a:extLst>
              <a:ext uri="{FF2B5EF4-FFF2-40B4-BE49-F238E27FC236}">
                <a16:creationId xmlns:a16="http://schemas.microsoft.com/office/drawing/2014/main" id="{E2D6333A-9B81-4325-A926-22F5E403D75F}"/>
              </a:ext>
            </a:extLst>
          </p:cNvPr>
          <p:cNvSpPr/>
          <p:nvPr userDrawn="1"/>
        </p:nvSpPr>
        <p:spPr>
          <a:xfrm>
            <a:off x="8964764"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Tree>
    <p:extLst>
      <p:ext uri="{BB962C8B-B14F-4D97-AF65-F5344CB8AC3E}">
        <p14:creationId xmlns:p14="http://schemas.microsoft.com/office/powerpoint/2010/main" val="2341040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gina Evidenza _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334963" y="1325365"/>
            <a:ext cx="11522075" cy="4222679"/>
          </a:xfrm>
        </p:spPr>
        <p:txBody>
          <a:bodyPr anchor="ctr"/>
          <a:lstStyle>
            <a:lvl1pPr>
              <a:defRPr sz="4000" b="0"/>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A3997587-D816-4137-96FE-D3AC0251E137}" type="datetime1">
              <a:rPr lang="it-IT" smtClean="0"/>
              <a:t>18/06/2025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1366766" y="1325366"/>
            <a:ext cx="4222679" cy="4222679"/>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1325366"/>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5548045"/>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2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gina Evidenza _ 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763771" y="1775639"/>
            <a:ext cx="10664455" cy="2317896"/>
          </a:xfrm>
          <a:ln>
            <a:noFill/>
          </a:ln>
        </p:spPr>
        <p:txBody>
          <a:bodyPr anchor="b"/>
          <a:lstStyle>
            <a:lvl1pPr algn="ctr">
              <a:defRPr sz="4800" b="0">
                <a:solidFill>
                  <a:schemeClr val="bg1"/>
                </a:solidFill>
              </a:defRPr>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lvl1pPr>
              <a:defRPr>
                <a:solidFill>
                  <a:schemeClr val="bg1"/>
                </a:solidFill>
              </a:defRPr>
            </a:lvl1pPr>
          </a:lstStyle>
          <a:p>
            <a:fld id="{BD82207B-0F7A-4EA0-A81E-7849CE893C18}" type="datetime1">
              <a:rPr lang="it-IT" smtClean="0"/>
              <a:t>18/06/2025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3233122" y="757946"/>
            <a:ext cx="5725755" cy="5725755"/>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729943"/>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648371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5FA801A9-B23D-4656-8AFA-3E413EDFA65F}"/>
              </a:ext>
            </a:extLst>
          </p:cNvPr>
          <p:cNvSpPr>
            <a:spLocks noGrp="1"/>
          </p:cNvSpPr>
          <p:nvPr>
            <p:ph type="body" sz="quarter" idx="13"/>
          </p:nvPr>
        </p:nvSpPr>
        <p:spPr>
          <a:xfrm>
            <a:off x="763588" y="4536830"/>
            <a:ext cx="10664825" cy="601907"/>
          </a:xfrm>
        </p:spPr>
        <p:txBody>
          <a:bodyPr/>
          <a:lstStyle>
            <a:lvl1pPr algn="ctr">
              <a:defRPr>
                <a:solidFill>
                  <a:schemeClr val="bg1"/>
                </a:solidFill>
              </a:defRPr>
            </a:lvl1pPr>
          </a:lstStyle>
          <a:p>
            <a:pPr lvl="0"/>
            <a:endParaRPr lang="it-IT" dirty="0"/>
          </a:p>
        </p:txBody>
      </p:sp>
    </p:spTree>
    <p:extLst>
      <p:ext uri="{BB962C8B-B14F-4D97-AF65-F5344CB8AC3E}">
        <p14:creationId xmlns:p14="http://schemas.microsoft.com/office/powerpoint/2010/main" val="3956124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A">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2" name="Tema / Titolo / Docente  |  00. 00. 0000">
            <a:extLst>
              <a:ext uri="{FF2B5EF4-FFF2-40B4-BE49-F238E27FC236}">
                <a16:creationId xmlns:a16="http://schemas.microsoft.com/office/drawing/2014/main" id="{99FF4CA3-BA67-0511-3FE3-11769597A30E}"/>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rgbClr val="FFFFFF"/>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 name="Titolo 5">
            <a:extLst>
              <a:ext uri="{FF2B5EF4-FFF2-40B4-BE49-F238E27FC236}">
                <a16:creationId xmlns:a16="http://schemas.microsoft.com/office/drawing/2014/main" id="{5660309B-4011-4FF9-71E9-5BC51EF56DF6}"/>
              </a:ext>
            </a:extLst>
          </p:cNvPr>
          <p:cNvSpPr>
            <a:spLocks noGrp="1"/>
          </p:cNvSpPr>
          <p:nvPr>
            <p:ph type="title" hasCustomPrompt="1"/>
          </p:nvPr>
        </p:nvSpPr>
        <p:spPr>
          <a:xfrm>
            <a:off x="603287" y="2853390"/>
            <a:ext cx="6768473" cy="2324100"/>
          </a:xfrm>
        </p:spPr>
        <p:txBody>
          <a:bodyPr lIns="0" tIns="360000" rIns="0" bIns="0" anchor="t"/>
          <a:lstStyle>
            <a:lvl1pPr>
              <a:defRPr lang="it-IT" dirty="0">
                <a:solidFill>
                  <a:schemeClr val="bg1"/>
                </a:solidFill>
              </a:defRPr>
            </a:lvl1pPr>
          </a:lstStyle>
          <a:p>
            <a:r>
              <a:rPr lang="it-IT" dirty="0"/>
              <a:t>Inserire titolo</a:t>
            </a:r>
          </a:p>
        </p:txBody>
      </p:sp>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8"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59558"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Elemento grafico 13">
            <a:extLst>
              <a:ext uri="{FF2B5EF4-FFF2-40B4-BE49-F238E27FC236}">
                <a16:creationId xmlns:a16="http://schemas.microsoft.com/office/drawing/2014/main" id="{96DD59D6-FA30-4BBD-9323-B5B02742E0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2090585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B">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36" name="Ovale 35">
            <a:extLst>
              <a:ext uri="{FF2B5EF4-FFF2-40B4-BE49-F238E27FC236}">
                <a16:creationId xmlns:a16="http://schemas.microsoft.com/office/drawing/2014/main" id="{51B3AA80-97EC-50CB-4FE0-29FF43A159AF}"/>
              </a:ext>
            </a:extLst>
          </p:cNvPr>
          <p:cNvSpPr/>
          <p:nvPr userDrawn="1"/>
        </p:nvSpPr>
        <p:spPr>
          <a:xfrm>
            <a:off x="2609" y="-5443635"/>
            <a:ext cx="10887979" cy="10887270"/>
          </a:xfrm>
          <a:prstGeom prst="ellipse">
            <a:avLst/>
          </a:prstGeom>
          <a:gradFill flip="none" rotWithShape="1">
            <a:gsLst>
              <a:gs pos="38000">
                <a:schemeClr val="tx1">
                  <a:lumMod val="0"/>
                  <a:lumOff val="100000"/>
                  <a:alpha val="1100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8" name="Ovale 37">
            <a:extLst>
              <a:ext uri="{FF2B5EF4-FFF2-40B4-BE49-F238E27FC236}">
                <a16:creationId xmlns:a16="http://schemas.microsoft.com/office/drawing/2014/main" id="{0F01AAD3-5366-6929-C4BA-2E51CD3F31D4}"/>
              </a:ext>
            </a:extLst>
          </p:cNvPr>
          <p:cNvSpPr/>
          <p:nvPr userDrawn="1"/>
        </p:nvSpPr>
        <p:spPr>
          <a:xfrm rot="19314398">
            <a:off x="2609" y="5468773"/>
            <a:ext cx="10887979" cy="10887270"/>
          </a:xfrm>
          <a:prstGeom prst="ellipse">
            <a:avLst/>
          </a:prstGeom>
          <a:gradFill flip="none" rotWithShape="1">
            <a:gsLst>
              <a:gs pos="38000">
                <a:schemeClr val="tx1">
                  <a:lumMod val="0"/>
                  <a:lumOff val="100000"/>
                  <a:alpha val="10301"/>
                </a:schemeClr>
              </a:gs>
              <a:gs pos="82000">
                <a:schemeClr val="accent3">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Linea">
            <a:extLst>
              <a:ext uri="{FF2B5EF4-FFF2-40B4-BE49-F238E27FC236}">
                <a16:creationId xmlns:a16="http://schemas.microsoft.com/office/drawing/2014/main" id="{2889EA06-D03D-AD37-B610-762B18DC9D96}"/>
              </a:ext>
            </a:extLst>
          </p:cNvPr>
          <p:cNvSpPr/>
          <p:nvPr userDrawn="1"/>
        </p:nvSpPr>
        <p:spPr>
          <a:xfrm rot="10800000" flipH="1">
            <a:off x="10895557" y="1057"/>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11" name="Linea">
            <a:extLst>
              <a:ext uri="{FF2B5EF4-FFF2-40B4-BE49-F238E27FC236}">
                <a16:creationId xmlns:a16="http://schemas.microsoft.com/office/drawing/2014/main" id="{1C01A8D5-245E-26D8-2ECA-82D4764647AF}"/>
              </a:ext>
            </a:extLst>
          </p:cNvPr>
          <p:cNvSpPr/>
          <p:nvPr userDrawn="1"/>
        </p:nvSpPr>
        <p:spPr>
          <a:xfrm rot="10800000">
            <a:off x="-3064" y="5436688"/>
            <a:ext cx="12198128" cy="1"/>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4" name="Titolo 5">
            <a:extLst>
              <a:ext uri="{FF2B5EF4-FFF2-40B4-BE49-F238E27FC236}">
                <a16:creationId xmlns:a16="http://schemas.microsoft.com/office/drawing/2014/main" id="{7A3C36CA-9D5D-490C-3E31-571AF7EC542E}"/>
              </a:ext>
            </a:extLst>
          </p:cNvPr>
          <p:cNvSpPr>
            <a:spLocks noGrp="1"/>
          </p:cNvSpPr>
          <p:nvPr>
            <p:ph type="title" hasCustomPrompt="1"/>
          </p:nvPr>
        </p:nvSpPr>
        <p:spPr>
          <a:xfrm>
            <a:off x="593376" y="2970949"/>
            <a:ext cx="10297220" cy="1979441"/>
          </a:xfrm>
          <a:prstGeom prst="rect">
            <a:avLst/>
          </a:prstGeom>
        </p:spPr>
        <p:txBody>
          <a:bodyPr lIns="0" tIns="360000" rIns="0" bIns="0" anchor="b"/>
          <a:lstStyle>
            <a:lvl1pPr>
              <a:defRPr>
                <a:solidFill>
                  <a:schemeClr val="bg1"/>
                </a:solidFill>
              </a:defRPr>
            </a:lvl1pPr>
          </a:lstStyle>
          <a:p>
            <a:r>
              <a:rPr lang="it-IT" dirty="0"/>
              <a:t>Inserire titolo</a:t>
            </a:r>
            <a:br>
              <a:rPr lang="it-IT" dirty="0"/>
            </a:br>
            <a:r>
              <a:rPr lang="it-IT" dirty="0"/>
              <a:t>Presentazione</a:t>
            </a:r>
          </a:p>
        </p:txBody>
      </p:sp>
      <p:sp>
        <p:nvSpPr>
          <p:cNvPr id="25" name="Tema / Titolo / Docente  |  00. 00. 0000">
            <a:extLst>
              <a:ext uri="{FF2B5EF4-FFF2-40B4-BE49-F238E27FC236}">
                <a16:creationId xmlns:a16="http://schemas.microsoft.com/office/drawing/2014/main" id="{A4A528BE-7AD2-13B5-15DC-484153FDCFB1}"/>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pic>
        <p:nvPicPr>
          <p:cNvPr id="14" name="Elemento grafico 13">
            <a:extLst>
              <a:ext uri="{FF2B5EF4-FFF2-40B4-BE49-F238E27FC236}">
                <a16:creationId xmlns:a16="http://schemas.microsoft.com/office/drawing/2014/main" id="{606C5E15-79D3-4DBA-B886-216D082B1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235501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C">
    <p:bg>
      <p:bgPr>
        <a:gradFill>
          <a:gsLst>
            <a:gs pos="68000">
              <a:schemeClr val="accent3"/>
            </a:gs>
            <a:gs pos="100000">
              <a:schemeClr val="bg1"/>
            </a:gs>
            <a:gs pos="27000">
              <a:schemeClr val="accent1"/>
            </a:gs>
          </a:gsLst>
          <a:lin ang="5400000" scaled="0"/>
        </a:gradFill>
        <a:effectLst/>
      </p:bgPr>
    </p:bg>
    <p:spTree>
      <p:nvGrpSpPr>
        <p:cNvPr id="1" name=""/>
        <p:cNvGrpSpPr/>
        <p:nvPr/>
      </p:nvGrpSpPr>
      <p:grpSpPr>
        <a:xfrm>
          <a:off x="0" y="0"/>
          <a:ext cx="0" cy="0"/>
          <a:chOff x="0" y="0"/>
          <a:chExt cx="0" cy="0"/>
        </a:xfrm>
      </p:grpSpPr>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6894110"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1" name="Cerchio">
            <a:extLst>
              <a:ext uri="{FF2B5EF4-FFF2-40B4-BE49-F238E27FC236}">
                <a16:creationId xmlns:a16="http://schemas.microsoft.com/office/drawing/2014/main" id="{A9903704-CFC7-476C-9852-F48766C69614}"/>
              </a:ext>
            </a:extLst>
          </p:cNvPr>
          <p:cNvSpPr/>
          <p:nvPr userDrawn="1"/>
        </p:nvSpPr>
        <p:spPr>
          <a:xfrm rot="10800000">
            <a:off x="7559558" y="-2130267"/>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32" name="Cerchio">
            <a:extLst>
              <a:ext uri="{FF2B5EF4-FFF2-40B4-BE49-F238E27FC236}">
                <a16:creationId xmlns:a16="http://schemas.microsoft.com/office/drawing/2014/main" id="{A6756836-4360-4832-91E9-DC1FED362D89}"/>
              </a:ext>
            </a:extLst>
          </p:cNvPr>
          <p:cNvSpPr/>
          <p:nvPr userDrawn="1"/>
        </p:nvSpPr>
        <p:spPr>
          <a:xfrm>
            <a:off x="7559558" y="1879907"/>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33" name="Connettore diritto 32">
            <a:extLst>
              <a:ext uri="{FF2B5EF4-FFF2-40B4-BE49-F238E27FC236}">
                <a16:creationId xmlns:a16="http://schemas.microsoft.com/office/drawing/2014/main" id="{21D738D7-7E88-4675-A0EF-E3BAD613F5D5}"/>
              </a:ext>
            </a:extLst>
          </p:cNvPr>
          <p:cNvCxnSpPr>
            <a:cxnSpLocks/>
          </p:cNvCxnSpPr>
          <p:nvPr userDrawn="1"/>
        </p:nvCxnSpPr>
        <p:spPr>
          <a:xfrm>
            <a:off x="11569992"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F9039971-82D3-47A9-A22B-57F88091170C}"/>
              </a:ext>
            </a:extLst>
          </p:cNvPr>
          <p:cNvCxnSpPr>
            <a:cxnSpLocks/>
          </p:cNvCxnSpPr>
          <p:nvPr userDrawn="1"/>
        </p:nvCxnSpPr>
        <p:spPr>
          <a:xfrm>
            <a:off x="7559558"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46E7D75-6D87-4823-9E66-BDAA6D07313A}"/>
              </a:ext>
            </a:extLst>
          </p:cNvPr>
          <p:cNvCxnSpPr>
            <a:cxnSpLocks/>
          </p:cNvCxnSpPr>
          <p:nvPr userDrawn="1"/>
        </p:nvCxnSpPr>
        <p:spPr>
          <a:xfrm>
            <a:off x="0" y="1879907"/>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27" name="Elemento grafico 26">
            <a:extLst>
              <a:ext uri="{FF2B5EF4-FFF2-40B4-BE49-F238E27FC236}">
                <a16:creationId xmlns:a16="http://schemas.microsoft.com/office/drawing/2014/main" id="{FF578DCB-6598-48EB-937C-141C852D44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2185500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D">
    <p:bg>
      <p:bgPr>
        <a:gradFill>
          <a:gsLst>
            <a:gs pos="100000">
              <a:srgbClr val="8795A8"/>
            </a:gs>
            <a:gs pos="27000">
              <a:srgbClr val="102C53"/>
            </a:gs>
          </a:gsLst>
          <a:lin ang="5400000" scaled="0"/>
        </a:gradFill>
        <a:effectLst/>
      </p:bgPr>
    </p:bg>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0F18E289-8097-CB41-B2E0-E50D794D361D}"/>
              </a:ext>
            </a:extLst>
          </p:cNvPr>
          <p:cNvSpPr/>
          <p:nvPr userDrawn="1"/>
        </p:nvSpPr>
        <p:spPr>
          <a:xfrm>
            <a:off x="2609" y="142451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10986218"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62" name="Linea">
            <a:extLst>
              <a:ext uri="{FF2B5EF4-FFF2-40B4-BE49-F238E27FC236}">
                <a16:creationId xmlns:a16="http://schemas.microsoft.com/office/drawing/2014/main" id="{54CC51DA-C723-F8DB-C158-F298D04F09C3}"/>
              </a:ext>
            </a:extLst>
          </p:cNvPr>
          <p:cNvSpPr/>
          <p:nvPr userDrawn="1"/>
        </p:nvSpPr>
        <p:spPr>
          <a:xfrm>
            <a:off x="0" y="1416971"/>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3" name="Linea">
            <a:extLst>
              <a:ext uri="{FF2B5EF4-FFF2-40B4-BE49-F238E27FC236}">
                <a16:creationId xmlns:a16="http://schemas.microsoft.com/office/drawing/2014/main" id="{212AA810-2E06-6DB2-CF2D-E8B825DA18E6}"/>
              </a:ext>
            </a:extLst>
          </p:cNvPr>
          <p:cNvSpPr/>
          <p:nvPr userDrawn="1"/>
        </p:nvSpPr>
        <p:spPr>
          <a:xfrm rot="10800000" flipH="1">
            <a:off x="10895557" y="-1590"/>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8" name="Ovale 27">
            <a:extLst>
              <a:ext uri="{FF2B5EF4-FFF2-40B4-BE49-F238E27FC236}">
                <a16:creationId xmlns:a16="http://schemas.microsoft.com/office/drawing/2014/main" id="{1526C403-D8EF-49F4-AE98-8D0CC36DA1EF}"/>
              </a:ext>
            </a:extLst>
          </p:cNvPr>
          <p:cNvSpPr/>
          <p:nvPr userDrawn="1"/>
        </p:nvSpPr>
        <p:spPr>
          <a:xfrm>
            <a:off x="2609" y="-947029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pic>
        <p:nvPicPr>
          <p:cNvPr id="27" name="Elemento grafico 26">
            <a:extLst>
              <a:ext uri="{FF2B5EF4-FFF2-40B4-BE49-F238E27FC236}">
                <a16:creationId xmlns:a16="http://schemas.microsoft.com/office/drawing/2014/main" id="{73E11A02-42E0-4BB1-B98B-BE09A4A6F5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955267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E">
    <p:bg>
      <p:bgPr>
        <a:solidFill>
          <a:schemeClr val="bg1"/>
        </a:solidFill>
        <a:effectLst/>
      </p:bgPr>
    </p:bg>
    <p:spTree>
      <p:nvGrpSpPr>
        <p:cNvPr id="1" name=""/>
        <p:cNvGrpSpPr/>
        <p:nvPr/>
      </p:nvGrpSpPr>
      <p:grpSpPr>
        <a:xfrm>
          <a:off x="0" y="0"/>
          <a:ext cx="0" cy="0"/>
          <a:chOff x="0" y="0"/>
          <a:chExt cx="0" cy="0"/>
        </a:xfrm>
      </p:grpSpPr>
      <p:sp>
        <p:nvSpPr>
          <p:cNvPr id="11" name="Linea">
            <a:extLst>
              <a:ext uri="{FF2B5EF4-FFF2-40B4-BE49-F238E27FC236}">
                <a16:creationId xmlns:a16="http://schemas.microsoft.com/office/drawing/2014/main" id="{06A5565B-3792-761F-D5E8-89E83049F337}"/>
              </a:ext>
            </a:extLst>
          </p:cNvPr>
          <p:cNvSpPr/>
          <p:nvPr userDrawn="1"/>
        </p:nvSpPr>
        <p:spPr>
          <a:xfrm>
            <a:off x="0" y="3429000"/>
            <a:ext cx="12192795" cy="0"/>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2" name="Linea">
            <a:extLst>
              <a:ext uri="{FF2B5EF4-FFF2-40B4-BE49-F238E27FC236}">
                <a16:creationId xmlns:a16="http://schemas.microsoft.com/office/drawing/2014/main" id="{39CEE595-3918-20DF-0A93-E1BE36E4BCF4}"/>
              </a:ext>
            </a:extLst>
          </p:cNvPr>
          <p:cNvSpPr/>
          <p:nvPr userDrawn="1"/>
        </p:nvSpPr>
        <p:spPr>
          <a:xfrm flipV="1">
            <a:off x="11566815"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3" name="Linea">
            <a:extLst>
              <a:ext uri="{FF2B5EF4-FFF2-40B4-BE49-F238E27FC236}">
                <a16:creationId xmlns:a16="http://schemas.microsoft.com/office/drawing/2014/main" id="{1FF15F9B-EC12-8E00-194B-C92BF9532474}"/>
              </a:ext>
            </a:extLst>
          </p:cNvPr>
          <p:cNvSpPr/>
          <p:nvPr userDrawn="1"/>
        </p:nvSpPr>
        <p:spPr>
          <a:xfrm flipV="1">
            <a:off x="7562733"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4" name="Tema / Titolo / Docente  |  00. 00. 0000">
            <a:extLst>
              <a:ext uri="{FF2B5EF4-FFF2-40B4-BE49-F238E27FC236}">
                <a16:creationId xmlns:a16="http://schemas.microsoft.com/office/drawing/2014/main" id="{1DCB0E58-CB34-9BB0-27A9-F358FEB81E9A}"/>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7" name="Titolo 5">
            <a:extLst>
              <a:ext uri="{FF2B5EF4-FFF2-40B4-BE49-F238E27FC236}">
                <a16:creationId xmlns:a16="http://schemas.microsoft.com/office/drawing/2014/main" id="{4DAF60AC-FCFA-4F79-8AA6-85AC61BFAA4D}"/>
              </a:ext>
            </a:extLst>
          </p:cNvPr>
          <p:cNvSpPr>
            <a:spLocks noGrp="1"/>
          </p:cNvSpPr>
          <p:nvPr>
            <p:ph type="title" hasCustomPrompt="1"/>
          </p:nvPr>
        </p:nvSpPr>
        <p:spPr>
          <a:xfrm>
            <a:off x="603287" y="3429000"/>
            <a:ext cx="6953096" cy="2324100"/>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21" name="Cerchio">
            <a:extLst>
              <a:ext uri="{FF2B5EF4-FFF2-40B4-BE49-F238E27FC236}">
                <a16:creationId xmlns:a16="http://schemas.microsoft.com/office/drawing/2014/main" id="{6E7576C8-25DA-044B-E1DD-8104EE1A54CF}"/>
              </a:ext>
            </a:extLst>
          </p:cNvPr>
          <p:cNvSpPr/>
          <p:nvPr userDrawn="1"/>
        </p:nvSpPr>
        <p:spPr>
          <a:xfrm rot="5400000">
            <a:off x="7572787" y="-581302"/>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sp>
        <p:nvSpPr>
          <p:cNvPr id="22" name="Cerchio">
            <a:extLst>
              <a:ext uri="{FF2B5EF4-FFF2-40B4-BE49-F238E27FC236}">
                <a16:creationId xmlns:a16="http://schemas.microsoft.com/office/drawing/2014/main" id="{30211EF7-C505-8055-D080-3F3D88BB6BE8}"/>
              </a:ext>
            </a:extLst>
          </p:cNvPr>
          <p:cNvSpPr/>
          <p:nvPr userDrawn="1"/>
        </p:nvSpPr>
        <p:spPr>
          <a:xfrm rot="16200000">
            <a:off x="7572787" y="3428871"/>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pic>
        <p:nvPicPr>
          <p:cNvPr id="3" name="Elemento grafico 2">
            <a:extLst>
              <a:ext uri="{FF2B5EF4-FFF2-40B4-BE49-F238E27FC236}">
                <a16:creationId xmlns:a16="http://schemas.microsoft.com/office/drawing/2014/main" id="{51B1F0B2-95BC-48D0-A4B9-DD912BE07B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559" y="557094"/>
            <a:ext cx="2088000" cy="676394"/>
          </a:xfrm>
          <a:prstGeom prst="rect">
            <a:avLst/>
          </a:prstGeom>
        </p:spPr>
      </p:pic>
    </p:spTree>
    <p:extLst>
      <p:ext uri="{BB962C8B-B14F-4D97-AF65-F5344CB8AC3E}">
        <p14:creationId xmlns:p14="http://schemas.microsoft.com/office/powerpoint/2010/main" val="1329788427"/>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sorio_A">
    <p:bg>
      <p:bgPr>
        <a:solidFill>
          <a:schemeClr val="accent1"/>
        </a:solidFill>
        <a:effectLst/>
      </p:bgPr>
    </p:bg>
    <p:spTree>
      <p:nvGrpSpPr>
        <p:cNvPr id="1" name=""/>
        <p:cNvGrpSpPr/>
        <p:nvPr/>
      </p:nvGrpSpPr>
      <p:grpSpPr>
        <a:xfrm>
          <a:off x="0" y="0"/>
          <a:ext cx="0" cy="0"/>
          <a:chOff x="0" y="0"/>
          <a:chExt cx="0" cy="0"/>
        </a:xfrm>
      </p:grpSpPr>
      <p:sp>
        <p:nvSpPr>
          <p:cNvPr id="11" name="Ovale 10">
            <a:extLst>
              <a:ext uri="{FF2B5EF4-FFF2-40B4-BE49-F238E27FC236}">
                <a16:creationId xmlns:a16="http://schemas.microsoft.com/office/drawing/2014/main" id="{35E14663-8764-4DCE-B9CB-7C9A4CEA9BB5}"/>
              </a:ext>
            </a:extLst>
          </p:cNvPr>
          <p:cNvSpPr/>
          <p:nvPr userDrawn="1"/>
        </p:nvSpPr>
        <p:spPr>
          <a:xfrm rot="6083929">
            <a:off x="1311375" y="1414011"/>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9831DC3A-B058-4F4B-840A-CA8BF920460F}" type="datetime1">
              <a:rPr lang="it-IT" smtClean="0"/>
              <a:t>18/06/2025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765931" y="3961597"/>
            <a:ext cx="3091107"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051853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F">
    <p:bg>
      <p:bgPr>
        <a:solidFill>
          <a:schemeClr val="bg1"/>
        </a:solidFill>
        <a:effectLst/>
      </p:bgPr>
    </p:bg>
    <p:spTree>
      <p:nvGrpSpPr>
        <p:cNvPr id="1" name=""/>
        <p:cNvGrpSpPr/>
        <p:nvPr/>
      </p:nvGrpSpPr>
      <p:grpSpPr>
        <a:xfrm>
          <a:off x="0" y="0"/>
          <a:ext cx="0" cy="0"/>
          <a:chOff x="0" y="0"/>
          <a:chExt cx="0" cy="0"/>
        </a:xfrm>
      </p:grpSpPr>
      <p:pic>
        <p:nvPicPr>
          <p:cNvPr id="19" name="studente-6.jpg">
            <a:extLst>
              <a:ext uri="{FF2B5EF4-FFF2-40B4-BE49-F238E27FC236}">
                <a16:creationId xmlns:a16="http://schemas.microsoft.com/office/drawing/2014/main" id="{DA0DDB76-F351-4164-94AE-C6D2D1E45FB4}"/>
              </a:ext>
            </a:extLst>
          </p:cNvPr>
          <p:cNvPicPr>
            <a:picLocks noChangeAspect="1"/>
          </p:cNvPicPr>
          <p:nvPr userDrawn="1"/>
        </p:nvPicPr>
        <p:blipFill>
          <a:blip r:embed="rId2">
            <a:extLst>
              <a:ext uri="{28A0092B-C50C-407E-A947-70E740481C1C}">
                <a14:useLocalDpi xmlns:a14="http://schemas.microsoft.com/office/drawing/2010/main" val="0"/>
              </a:ext>
            </a:extLst>
          </a:blip>
          <a:srcRect t="7868" b="7868"/>
          <a:stretch/>
        </p:blipFill>
        <p:spPr>
          <a:xfrm>
            <a:off x="1" y="-15446"/>
            <a:ext cx="12202569" cy="6873447"/>
          </a:xfrm>
          <a:prstGeom prst="rect">
            <a:avLst/>
          </a:prstGeom>
        </p:spPr>
      </p:pic>
      <p:sp>
        <p:nvSpPr>
          <p:cNvPr id="12" name="Rettangolo">
            <a:extLst>
              <a:ext uri="{FF2B5EF4-FFF2-40B4-BE49-F238E27FC236}">
                <a16:creationId xmlns:a16="http://schemas.microsoft.com/office/drawing/2014/main" id="{A66CE9DD-F14C-4A96-8D86-1FA07F6449E0}"/>
              </a:ext>
            </a:extLst>
          </p:cNvPr>
          <p:cNvSpPr/>
          <p:nvPr userDrawn="1"/>
        </p:nvSpPr>
        <p:spPr>
          <a:xfrm>
            <a:off x="0" y="0"/>
            <a:ext cx="12212345" cy="6858000"/>
          </a:xfrm>
          <a:prstGeom prst="rect">
            <a:avLst/>
          </a:prstGeom>
          <a:gradFill flip="none" rotWithShape="1">
            <a:gsLst>
              <a:gs pos="0">
                <a:srgbClr val="FFFFFF">
                  <a:alpha val="0"/>
                </a:srgbClr>
              </a:gs>
              <a:gs pos="72000">
                <a:srgbClr val="FFFFFF"/>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accent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tx2">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18900000">
            <a:off x="-172754" y="1980994"/>
            <a:ext cx="10887979" cy="10887270"/>
          </a:xfrm>
          <a:prstGeom prst="ellipse">
            <a:avLst/>
          </a:prstGeom>
          <a:gradFill flip="none" rotWithShape="1">
            <a:gsLst>
              <a:gs pos="85000">
                <a:srgbClr val="FFFFFF">
                  <a:alpha val="0"/>
                </a:srgbClr>
              </a:gs>
              <a:gs pos="0">
                <a:schemeClr val="accent3"/>
              </a:gs>
              <a:gs pos="100000">
                <a:schemeClr val="accent1"/>
              </a:gs>
            </a:gsLst>
            <a:path path="circle">
              <a:fillToRect l="100000" t="100000"/>
            </a:path>
            <a:tileRect r="-100000" b="-100000"/>
          </a:gradFill>
          <a:ln w="12700">
            <a:miter lim="400000"/>
          </a:ln>
        </p:spPr>
        <p:txBody>
          <a:bodyPr lIns="25400" tIns="25400" rIns="25400" bIns="25400" anchor="ctr"/>
          <a:lstStyle/>
          <a:p>
            <a:pPr lvl="0" algn="ctr" defTabSz="412756"/>
            <a:endParaRPr lang="it-IT" sz="1600" dirty="0">
              <a:solidFill>
                <a:srgbClr val="FFFFFF"/>
              </a:solidFill>
              <a:latin typeface="Manrope" pitchFamily="2" charset="0"/>
              <a:cs typeface="Arial" panose="020B0604020202020204" pitchFamily="34"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6" y="3448466"/>
            <a:ext cx="6953096" cy="2108271"/>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tx2"/>
                </a:solidFill>
              </a:defRPr>
            </a:lvl1pPr>
          </a:lstStyle>
          <a:p>
            <a:pPr lvl="0"/>
            <a:r>
              <a:rPr lang="it-IT" dirty="0"/>
              <a:t>Sottotitolo</a:t>
            </a:r>
          </a:p>
        </p:txBody>
      </p:sp>
      <p:pic>
        <p:nvPicPr>
          <p:cNvPr id="13" name="Elemento grafico 12">
            <a:extLst>
              <a:ext uri="{FF2B5EF4-FFF2-40B4-BE49-F238E27FC236}">
                <a16:creationId xmlns:a16="http://schemas.microsoft.com/office/drawing/2014/main" id="{FD1FC0B6-D466-4AA7-8BF6-E6C5BD1539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547557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G">
    <p:bg>
      <p:bgPr>
        <a:solidFill>
          <a:schemeClr val="tx1"/>
        </a:solidFill>
        <a:effectLst/>
      </p:bgPr>
    </p:bg>
    <p:spTree>
      <p:nvGrpSpPr>
        <p:cNvPr id="1" name=""/>
        <p:cNvGrpSpPr/>
        <p:nvPr/>
      </p:nvGrpSpPr>
      <p:grpSpPr>
        <a:xfrm>
          <a:off x="0" y="0"/>
          <a:ext cx="0" cy="0"/>
          <a:chOff x="0" y="0"/>
          <a:chExt cx="0" cy="0"/>
        </a:xfrm>
      </p:grpSpPr>
      <p:pic>
        <p:nvPicPr>
          <p:cNvPr id="2" name="studente-6.jpg">
            <a:extLst>
              <a:ext uri="{FF2B5EF4-FFF2-40B4-BE49-F238E27FC236}">
                <a16:creationId xmlns:a16="http://schemas.microsoft.com/office/drawing/2014/main" id="{9A8088A1-BE02-A45C-F2B7-D9182C7D25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0" t="901" r="14721" b="26146"/>
          <a:stretch/>
        </p:blipFill>
        <p:spPr>
          <a:xfrm>
            <a:off x="1" y="-15446"/>
            <a:ext cx="12202569" cy="6873447"/>
          </a:xfrm>
          <a:prstGeom prst="rect">
            <a:avLst/>
          </a:prstGeom>
        </p:spPr>
      </p:pic>
      <p:sp>
        <p:nvSpPr>
          <p:cNvPr id="13" name="Rettangolo">
            <a:extLst>
              <a:ext uri="{FF2B5EF4-FFF2-40B4-BE49-F238E27FC236}">
                <a16:creationId xmlns:a16="http://schemas.microsoft.com/office/drawing/2014/main" id="{C0958222-67A2-407E-B29D-7EAE366C03C4}"/>
              </a:ext>
            </a:extLst>
          </p:cNvPr>
          <p:cNvSpPr/>
          <p:nvPr userDrawn="1"/>
        </p:nvSpPr>
        <p:spPr>
          <a:xfrm>
            <a:off x="-9775" y="0"/>
            <a:ext cx="12212345" cy="6858000"/>
          </a:xfrm>
          <a:prstGeom prst="rect">
            <a:avLst/>
          </a:prstGeom>
          <a:gradFill flip="none" rotWithShape="1">
            <a:gsLst>
              <a:gs pos="0">
                <a:srgbClr val="FFFFFF">
                  <a:alpha val="0"/>
                </a:srgbClr>
              </a:gs>
              <a:gs pos="46000">
                <a:schemeClr val="accent1">
                  <a:alpha val="40000"/>
                </a:schemeClr>
              </a:gs>
              <a:gs pos="72000">
                <a:schemeClr val="accent1"/>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20927104">
            <a:off x="-172754" y="1980994"/>
            <a:ext cx="10887979" cy="10887270"/>
          </a:xfrm>
          <a:prstGeom prst="ellipse">
            <a:avLst/>
          </a:prstGeom>
          <a:gradFill flip="none" rotWithShape="1">
            <a:gsLst>
              <a:gs pos="9000">
                <a:schemeClr val="bg1">
                  <a:alpha val="40000"/>
                </a:schemeClr>
              </a:gs>
              <a:gs pos="8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it-IT" sz="900" dirty="0">
              <a:latin typeface="Manrope" pitchFamily="2"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5" y="3448466"/>
            <a:ext cx="9719547" cy="2108271"/>
          </a:xfrm>
          <a:prstGeom prst="rect">
            <a:avLst/>
          </a:prstGeom>
        </p:spPr>
        <p:txBody>
          <a:bodyPr lIns="0" tIns="360000" rIns="0" bIns="0" anchor="t"/>
          <a:lstStyle>
            <a:lvl1pPr>
              <a:defRPr>
                <a:solidFill>
                  <a:schemeClr val="bg1"/>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bg1"/>
                </a:solidFill>
              </a:defRPr>
            </a:lvl1pPr>
          </a:lstStyle>
          <a:p>
            <a:pPr lvl="0"/>
            <a:r>
              <a:rPr lang="it-IT" dirty="0"/>
              <a:t>Sottotitolo</a:t>
            </a:r>
          </a:p>
        </p:txBody>
      </p:sp>
      <p:pic>
        <p:nvPicPr>
          <p:cNvPr id="20" name="Elemento grafico 19">
            <a:extLst>
              <a:ext uri="{FF2B5EF4-FFF2-40B4-BE49-F238E27FC236}">
                <a16:creationId xmlns:a16="http://schemas.microsoft.com/office/drawing/2014/main" id="{C25B4BF5-56C8-4835-8120-0EDA4A4098C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96842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Finale">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9"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34019"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1109DBD9-E7E8-4D94-8FA4-DE3F5B0CDE0B}"/>
              </a:ext>
            </a:extLst>
          </p:cNvPr>
          <p:cNvSpPr>
            <a:spLocks noGrp="1"/>
          </p:cNvSpPr>
          <p:nvPr>
            <p:ph type="body" sz="quarter" idx="23" hasCustomPrompt="1"/>
          </p:nvPr>
        </p:nvSpPr>
        <p:spPr>
          <a:xfrm>
            <a:off x="600075" y="5231876"/>
            <a:ext cx="3866418" cy="1016547"/>
          </a:xfrm>
        </p:spPr>
        <p:txBody>
          <a:bodyPr anchor="b">
            <a:normAutofit/>
          </a:bodyPr>
          <a:lstStyle>
            <a:lvl1pPr>
              <a:lnSpc>
                <a:spcPct val="120000"/>
              </a:lnSpc>
              <a:spcBef>
                <a:spcPts val="0"/>
              </a:spcBef>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Via</a:t>
            </a:r>
          </a:p>
          <a:p>
            <a:pPr lvl="0"/>
            <a:r>
              <a:rPr lang="it-IT" dirty="0"/>
              <a:t>T</a:t>
            </a:r>
          </a:p>
          <a:p>
            <a:pPr lvl="0"/>
            <a:r>
              <a:rPr lang="it-IT" dirty="0"/>
              <a:t>@ </a:t>
            </a:r>
          </a:p>
          <a:p>
            <a:pPr lvl="0"/>
            <a:r>
              <a:rPr lang="it-IT" dirty="0" err="1"/>
              <a:t>wwww</a:t>
            </a:r>
            <a:r>
              <a:rPr lang="it-IT" dirty="0"/>
              <a:t>.</a:t>
            </a:r>
          </a:p>
        </p:txBody>
      </p:sp>
      <p:sp>
        <p:nvSpPr>
          <p:cNvPr id="12" name="CasellaDiTesto 11">
            <a:extLst>
              <a:ext uri="{FF2B5EF4-FFF2-40B4-BE49-F238E27FC236}">
                <a16:creationId xmlns:a16="http://schemas.microsoft.com/office/drawing/2014/main" id="{4F23B4B4-BBE2-4A30-A8C2-C0000C21DCBE}"/>
              </a:ext>
            </a:extLst>
          </p:cNvPr>
          <p:cNvSpPr txBox="1"/>
          <p:nvPr userDrawn="1"/>
        </p:nvSpPr>
        <p:spPr>
          <a:xfrm>
            <a:off x="516329" y="4858475"/>
            <a:ext cx="3932408" cy="276999"/>
          </a:xfrm>
          <a:prstGeom prst="rect">
            <a:avLst/>
          </a:prstGeom>
          <a:noFill/>
        </p:spPr>
        <p:txBody>
          <a:bodyPr wrap="square" rtlCol="0">
            <a:spAutoFit/>
          </a:bodyPr>
          <a:lstStyle/>
          <a:p>
            <a:r>
              <a:rPr lang="it-IT" sz="1200" b="1" dirty="0">
                <a:solidFill>
                  <a:schemeClr val="bg1"/>
                </a:solidFill>
              </a:rPr>
              <a:t>Contatti</a:t>
            </a:r>
          </a:p>
        </p:txBody>
      </p:sp>
      <p:pic>
        <p:nvPicPr>
          <p:cNvPr id="13" name="Elemento grafico 12">
            <a:extLst>
              <a:ext uri="{FF2B5EF4-FFF2-40B4-BE49-F238E27FC236}">
                <a16:creationId xmlns:a16="http://schemas.microsoft.com/office/drawing/2014/main" id="{617515AB-8CBA-4526-8637-4BA0E0664E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14000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sorio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7878C88A-395D-478A-AF8B-83F98B1CBEFE}" type="datetime1">
              <a:rPr lang="it-IT" smtClean="0"/>
              <a:t>18/06/2025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932985" y="3961597"/>
            <a:ext cx="2924053"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22318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sorio_C">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84268"/>
          </a:xfrm>
        </p:spPr>
        <p:txBody>
          <a:bodyPr anchor="ctr"/>
          <a:lstStyle>
            <a:lvl1pPr>
              <a:defRPr>
                <a:solidFill>
                  <a:schemeClr val="tx2"/>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tx1">
                    <a:lumMod val="65000"/>
                    <a:lumOff val="35000"/>
                  </a:schemeClr>
                </a:solidFill>
              </a:defRPr>
            </a:lvl1pPr>
          </a:lstStyle>
          <a:p>
            <a:fld id="{BDDD7318-9882-4225-9B27-1DB17B3D374E}" type="datetime1">
              <a:rPr lang="it-IT" smtClean="0"/>
              <a:t>18/06/2025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tx1">
                    <a:lumMod val="65000"/>
                    <a:lumOff val="35000"/>
                  </a:schemeClr>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tx1">
                    <a:lumMod val="65000"/>
                    <a:lumOff val="35000"/>
                  </a:schemeClr>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220808" y="3961597"/>
            <a:ext cx="3636230" cy="2359025"/>
          </a:xfrm>
        </p:spPr>
        <p:txBody>
          <a:bodyPr anchor="b">
            <a:normAutofit/>
          </a:bodyPr>
          <a:lstStyle>
            <a:lvl1pPr algn="r">
              <a:defRPr sz="9600">
                <a:solidFill>
                  <a:schemeClr val="tx2"/>
                </a:solidFill>
              </a:defRPr>
            </a:lvl1pPr>
          </a:lstStyle>
          <a:p>
            <a:pPr lvl="0"/>
            <a:r>
              <a:rPr lang="it-IT" dirty="0"/>
              <a:t>00</a:t>
            </a:r>
          </a:p>
        </p:txBody>
      </p:sp>
    </p:spTree>
    <p:extLst>
      <p:ext uri="{BB962C8B-B14F-4D97-AF65-F5344CB8AC3E}">
        <p14:creationId xmlns:p14="http://schemas.microsoft.com/office/powerpoint/2010/main" val="3557231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finale_A">
    <p:bg>
      <p:bgPr>
        <a:solidFill>
          <a:schemeClr val="accent1"/>
        </a:solidFill>
        <a:effectLst/>
      </p:bgPr>
    </p:bg>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29206C3E-8262-4BAC-A209-F4327335E1F0}"/>
              </a:ext>
            </a:extLst>
          </p:cNvPr>
          <p:cNvSpPr/>
          <p:nvPr userDrawn="1"/>
        </p:nvSpPr>
        <p:spPr>
          <a:xfrm rot="11483929">
            <a:off x="1293786" y="-5274490"/>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E4786A85-B23B-420C-9463-CF262A126A21}"/>
              </a:ext>
            </a:extLst>
          </p:cNvPr>
          <p:cNvSpPr/>
          <p:nvPr userDrawn="1"/>
        </p:nvSpPr>
        <p:spPr>
          <a:xfrm rot="11483929">
            <a:off x="652366" y="5545716"/>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Tree>
    <p:extLst>
      <p:ext uri="{BB962C8B-B14F-4D97-AF65-F5344CB8AC3E}">
        <p14:creationId xmlns:p14="http://schemas.microsoft.com/office/powerpoint/2010/main" val="29717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finale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493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ina base_ testo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0C72DD36-5A30-49DB-B42D-7D5A0FEDD725}" type="datetime1">
              <a:rPr lang="it-IT" smtClean="0"/>
              <a:t>18/06/2025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8640000" cy="4429125"/>
          </a:xfrm>
        </p:spPr>
        <p:txBody>
          <a:bodyPr/>
          <a:lstStyle/>
          <a:p>
            <a:pPr lvl="0"/>
            <a:endParaRPr lang="it-IT" dirty="0"/>
          </a:p>
        </p:txBody>
      </p:sp>
    </p:spTree>
    <p:extLst>
      <p:ext uri="{BB962C8B-B14F-4D97-AF65-F5344CB8AC3E}">
        <p14:creationId xmlns:p14="http://schemas.microsoft.com/office/powerpoint/2010/main" val="167876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ina base_ testo 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1232DA2-7786-4B02-A38D-4DEF20DDC294}" type="datetime1">
              <a:rPr lang="it-IT" smtClean="0"/>
              <a:t>18/06/2025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5330113" cy="4429125"/>
          </a:xfrm>
        </p:spPr>
        <p:txBody>
          <a:bodyPr/>
          <a:lstStyle/>
          <a:p>
            <a:pPr lvl="0"/>
            <a:endParaRPr lang="it-IT" dirty="0"/>
          </a:p>
        </p:txBody>
      </p:sp>
      <p:sp>
        <p:nvSpPr>
          <p:cNvPr id="10" name="Segnaposto testo 6">
            <a:extLst>
              <a:ext uri="{FF2B5EF4-FFF2-40B4-BE49-F238E27FC236}">
                <a16:creationId xmlns:a16="http://schemas.microsoft.com/office/drawing/2014/main" id="{A91EDD17-1F39-46F2-A6AE-0DA93D9DE767}"/>
              </a:ext>
            </a:extLst>
          </p:cNvPr>
          <p:cNvSpPr>
            <a:spLocks noGrp="1"/>
          </p:cNvSpPr>
          <p:nvPr>
            <p:ph type="body" sz="quarter" idx="14"/>
          </p:nvPr>
        </p:nvSpPr>
        <p:spPr>
          <a:xfrm>
            <a:off x="6300000" y="2060575"/>
            <a:ext cx="5330113" cy="4429125"/>
          </a:xfrm>
        </p:spPr>
        <p:txBody>
          <a:bodyPr/>
          <a:lstStyle/>
          <a:p>
            <a:pPr lvl="0"/>
            <a:endParaRPr lang="it-IT" dirty="0"/>
          </a:p>
        </p:txBody>
      </p:sp>
    </p:spTree>
    <p:extLst>
      <p:ext uri="{BB962C8B-B14F-4D97-AF65-F5344CB8AC3E}">
        <p14:creationId xmlns:p14="http://schemas.microsoft.com/office/powerpoint/2010/main" val="40180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t">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Autofit/>
          </a:bodyPr>
          <a:lstStyle/>
          <a:p>
            <a:pPr lvl="0"/>
            <a:r>
              <a:rPr lang="it-IT" dirty="0"/>
              <a:t>Fare clic per modificare gli stili del testo dello schema</a:t>
            </a:r>
          </a:p>
          <a:p>
            <a:pPr lvl="0"/>
            <a:r>
              <a:rPr lang="it-IT" dirty="0"/>
              <a:t>Secondo livello</a:t>
            </a:r>
          </a:p>
          <a:p>
            <a:pPr lvl="0"/>
            <a:r>
              <a:rPr lang="it-IT" dirty="0"/>
              <a:t>Terzo livello</a:t>
            </a:r>
          </a:p>
          <a:p>
            <a:pPr lvl="0"/>
            <a:r>
              <a:rPr lang="it-IT" dirty="0"/>
              <a:t>Quarto livello</a:t>
            </a:r>
          </a:p>
          <a:p>
            <a:pPr lvl="0"/>
            <a:r>
              <a:rPr lang="it-IT" dirty="0"/>
              <a:t>Quinto livello</a:t>
            </a:r>
          </a:p>
        </p:txBody>
      </p:sp>
      <p:sp>
        <p:nvSpPr>
          <p:cNvPr id="4" name="Segnaposto data 3">
            <a:extLst>
              <a:ext uri="{FF2B5EF4-FFF2-40B4-BE49-F238E27FC236}">
                <a16:creationId xmlns:a16="http://schemas.microsoft.com/office/drawing/2014/main" id="{3C0DE2DC-DBA6-437E-BB4E-13D6007AE7EE}"/>
              </a:ext>
            </a:extLst>
          </p:cNvPr>
          <p:cNvSpPr>
            <a:spLocks noGrp="1"/>
          </p:cNvSpPr>
          <p:nvPr>
            <p:ph type="dt" sz="half" idx="2"/>
          </p:nvPr>
        </p:nvSpPr>
        <p:spPr>
          <a:xfrm>
            <a:off x="334964" y="39688"/>
            <a:ext cx="2383298" cy="365125"/>
          </a:xfrm>
          <a:prstGeom prst="rect">
            <a:avLst/>
          </a:prstGeom>
        </p:spPr>
        <p:txBody>
          <a:bodyPr vert="horz" lIns="0" tIns="0" rIns="0" bIns="0" rtlCol="0" anchor="b"/>
          <a:lstStyle>
            <a:lvl1pPr algn="l">
              <a:defRPr sz="800">
                <a:solidFill>
                  <a:schemeClr val="tx1">
                    <a:lumMod val="65000"/>
                    <a:lumOff val="35000"/>
                  </a:schemeClr>
                </a:solidFill>
              </a:defRPr>
            </a:lvl1pPr>
          </a:lstStyle>
          <a:p>
            <a:fld id="{C7D83998-590D-466C-8A0D-4799B9EEF533}" type="datetime1">
              <a:rPr lang="it-IT" smtClean="0"/>
              <a:t>18/06/2025</a:t>
            </a:fld>
            <a:endParaRPr lang="it-IT" dirty="0"/>
          </a:p>
        </p:txBody>
      </p:sp>
      <p:sp>
        <p:nvSpPr>
          <p:cNvPr id="5" name="Segnaposto piè di pagina 4">
            <a:extLst>
              <a:ext uri="{FF2B5EF4-FFF2-40B4-BE49-F238E27FC236}">
                <a16:creationId xmlns:a16="http://schemas.microsoft.com/office/drawing/2014/main" id="{32393C94-ABEE-455B-B13B-0EB6402D37E5}"/>
              </a:ext>
            </a:extLst>
          </p:cNvPr>
          <p:cNvSpPr>
            <a:spLocks noGrp="1"/>
          </p:cNvSpPr>
          <p:nvPr>
            <p:ph type="ftr" sz="quarter" idx="3"/>
          </p:nvPr>
        </p:nvSpPr>
        <p:spPr>
          <a:xfrm>
            <a:off x="3216275" y="39688"/>
            <a:ext cx="4114800" cy="365125"/>
          </a:xfrm>
          <a:prstGeom prst="rect">
            <a:avLst/>
          </a:prstGeom>
        </p:spPr>
        <p:txBody>
          <a:bodyPr vert="horz" lIns="0" tIns="0" rIns="0" bIns="0" rtlCol="0" anchor="b"/>
          <a:lstStyle>
            <a:lvl1pPr algn="l">
              <a:defRPr sz="800">
                <a:solidFill>
                  <a:schemeClr val="tx1">
                    <a:lumMod val="65000"/>
                    <a:lumOff val="35000"/>
                  </a:schemeClr>
                </a:solidFill>
              </a:defRPr>
            </a:lvl1pPr>
          </a:lstStyle>
          <a:p>
            <a:r>
              <a:rPr lang="it-IT"/>
              <a:t>Barbieri - Delera - Hauser -  Howe</a:t>
            </a:r>
            <a:endParaRPr lang="it-IT" dirty="0"/>
          </a:p>
        </p:txBody>
      </p:sp>
      <p:sp>
        <p:nvSpPr>
          <p:cNvPr id="6" name="Segnaposto numero diapositiva 5">
            <a:extLst>
              <a:ext uri="{FF2B5EF4-FFF2-40B4-BE49-F238E27FC236}">
                <a16:creationId xmlns:a16="http://schemas.microsoft.com/office/drawing/2014/main" id="{9A960919-4893-43E8-BAF3-C8C59F419B7B}"/>
              </a:ext>
            </a:extLst>
          </p:cNvPr>
          <p:cNvSpPr>
            <a:spLocks noGrp="1"/>
          </p:cNvSpPr>
          <p:nvPr>
            <p:ph type="sldNum" sz="quarter" idx="4"/>
          </p:nvPr>
        </p:nvSpPr>
        <p:spPr>
          <a:xfrm>
            <a:off x="10814538" y="39688"/>
            <a:ext cx="1042500" cy="365125"/>
          </a:xfrm>
          <a:prstGeom prst="rect">
            <a:avLst/>
          </a:prstGeom>
        </p:spPr>
        <p:txBody>
          <a:bodyPr vert="horz" lIns="0" tIns="0" rIns="0" bIns="0" rtlCol="0" anchor="b"/>
          <a:lstStyle>
            <a:lvl1pPr algn="r">
              <a:defRPr sz="800">
                <a:solidFill>
                  <a:schemeClr val="tx1">
                    <a:lumMod val="65000"/>
                    <a:lumOff val="35000"/>
                  </a:schemeClr>
                </a:solidFill>
              </a:defRPr>
            </a:lvl1pPr>
          </a:lstStyle>
          <a:p>
            <a:fld id="{3135EEA2-8D42-4D46-95A6-66E65FDC5EB1}" type="slidenum">
              <a:rPr lang="it-IT" smtClean="0"/>
              <a:pPr/>
              <a:t>‹#›</a:t>
            </a:fld>
            <a:endParaRPr lang="it-IT"/>
          </a:p>
        </p:txBody>
      </p:sp>
    </p:spTree>
    <p:extLst>
      <p:ext uri="{BB962C8B-B14F-4D97-AF65-F5344CB8AC3E}">
        <p14:creationId xmlns:p14="http://schemas.microsoft.com/office/powerpoint/2010/main" val="4032105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680" r:id="rId3"/>
    <p:sldLayoutId id="2147483717" r:id="rId4"/>
    <p:sldLayoutId id="2147483681" r:id="rId5"/>
    <p:sldLayoutId id="2147483682" r:id="rId6"/>
    <p:sldLayoutId id="2147483719" r:id="rId7"/>
    <p:sldLayoutId id="2147483671" r:id="rId8"/>
    <p:sldLayoutId id="2147483726" r:id="rId9"/>
    <p:sldLayoutId id="2147483727" r:id="rId10"/>
    <p:sldLayoutId id="2147483662" r:id="rId11"/>
    <p:sldLayoutId id="2147483670" r:id="rId12"/>
    <p:sldLayoutId id="2147483720" r:id="rId13"/>
    <p:sldLayoutId id="2147483672" r:id="rId14"/>
    <p:sldLayoutId id="2147483677" r:id="rId15"/>
    <p:sldLayoutId id="2147483732" r:id="rId16"/>
    <p:sldLayoutId id="2147483721" r:id="rId17"/>
    <p:sldLayoutId id="2147483723" r:id="rId18"/>
    <p:sldLayoutId id="2147483724" r:id="rId19"/>
    <p:sldLayoutId id="2147483673" r:id="rId20"/>
    <p:sldLayoutId id="2147483674" r:id="rId21"/>
    <p:sldLayoutId id="2147483725" r:id="rId22"/>
    <p:sldLayoutId id="2147483675" r:id="rId23"/>
    <p:sldLayoutId id="2147483676" r:id="rId24"/>
  </p:sldLayoutIdLst>
  <p:hf hdr="0"/>
  <p:txStyles>
    <p:title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b">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4066552547"/>
      </p:ext>
    </p:extLst>
  </p:cSld>
  <p:clrMap bg1="lt1" tx1="dk1" bg2="lt2" tx2="dk2" accent1="accent1" accent2="accent2" accent3="accent3" accent4="accent4" accent5="accent5" accent6="accent6" hlink="hlink" folHlink="folHlink"/>
  <p:sldLayoutIdLst>
    <p:sldLayoutId id="2147483704" r:id="rId1"/>
    <p:sldLayoutId id="2147483712" r:id="rId2"/>
    <p:sldLayoutId id="2147483705" r:id="rId3"/>
    <p:sldLayoutId id="2147483706" r:id="rId4"/>
    <p:sldLayoutId id="2147483709" r:id="rId5"/>
    <p:sldLayoutId id="2147483714" r:id="rId6"/>
    <p:sldLayoutId id="2147483729" r:id="rId7"/>
    <p:sldLayoutId id="2147483715" r:id="rId8"/>
  </p:sldLayoutIdLst>
  <p:hf hdr="0"/>
  <p:txStyles>
    <p:titleStyle>
      <a:lvl1pPr algn="l" defTabSz="914400" rtl="0" eaLnBrk="1" latinLnBrk="0" hangingPunct="1">
        <a:lnSpc>
          <a:spcPct val="100000"/>
        </a:lnSpc>
        <a:spcBef>
          <a:spcPct val="0"/>
        </a:spcBef>
        <a:buNone/>
        <a:defRPr sz="60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lang="it-IT" sz="14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9C8332-124C-4AAA-8F96-961CED6E62F0}"/>
              </a:ext>
            </a:extLst>
          </p:cNvPr>
          <p:cNvSpPr>
            <a:spLocks noGrp="1"/>
          </p:cNvSpPr>
          <p:nvPr>
            <p:ph type="title"/>
          </p:nvPr>
        </p:nvSpPr>
        <p:spPr>
          <a:xfrm>
            <a:off x="593375" y="2649542"/>
            <a:ext cx="10297220" cy="1979441"/>
          </a:xfrm>
        </p:spPr>
        <p:txBody>
          <a:bodyPr/>
          <a:lstStyle/>
          <a:p>
            <a:r>
              <a:rPr lang="it-IT" sz="4800" dirty="0"/>
              <a:t>Nifty50  forecasting and trading strategies</a:t>
            </a:r>
          </a:p>
        </p:txBody>
      </p:sp>
      <p:sp>
        <p:nvSpPr>
          <p:cNvPr id="2" name="Segnaposto testo 1">
            <a:extLst>
              <a:ext uri="{FF2B5EF4-FFF2-40B4-BE49-F238E27FC236}">
                <a16:creationId xmlns:a16="http://schemas.microsoft.com/office/drawing/2014/main" id="{026BBB7E-2B72-48A5-B8AC-092CE1F3CB5C}"/>
              </a:ext>
            </a:extLst>
          </p:cNvPr>
          <p:cNvSpPr>
            <a:spLocks noGrp="1"/>
          </p:cNvSpPr>
          <p:nvPr>
            <p:ph type="body" sz="quarter" idx="21"/>
          </p:nvPr>
        </p:nvSpPr>
        <p:spPr>
          <a:xfrm>
            <a:off x="593375" y="4871827"/>
            <a:ext cx="5652253" cy="318490"/>
          </a:xfrm>
        </p:spPr>
        <p:txBody>
          <a:bodyPr/>
          <a:lstStyle/>
          <a:p>
            <a:r>
              <a:rPr lang="it-IT" sz="1400" dirty="0"/>
              <a:t>Barbieri Claudio,  </a:t>
            </a:r>
            <a:r>
              <a:rPr lang="it-IT" sz="1400" dirty="0" err="1"/>
              <a:t>Delera</a:t>
            </a:r>
            <a:r>
              <a:rPr lang="it-IT" sz="1400" dirty="0"/>
              <a:t> Giacomo,  </a:t>
            </a:r>
            <a:r>
              <a:rPr lang="it-IT" sz="1400" dirty="0" err="1"/>
              <a:t>Huser</a:t>
            </a:r>
            <a:r>
              <a:rPr lang="it-IT" sz="1400" dirty="0"/>
              <a:t>  Cyril,  Howe Alessandro</a:t>
            </a:r>
          </a:p>
        </p:txBody>
      </p:sp>
      <p:sp>
        <p:nvSpPr>
          <p:cNvPr id="4" name="Segnaposto testo 1">
            <a:extLst>
              <a:ext uri="{FF2B5EF4-FFF2-40B4-BE49-F238E27FC236}">
                <a16:creationId xmlns:a16="http://schemas.microsoft.com/office/drawing/2014/main" id="{81814448-AF81-2B6E-A973-E920A76E0E4D}"/>
              </a:ext>
            </a:extLst>
          </p:cNvPr>
          <p:cNvSpPr txBox="1">
            <a:spLocks/>
          </p:cNvSpPr>
          <p:nvPr/>
        </p:nvSpPr>
        <p:spPr>
          <a:xfrm>
            <a:off x="586042" y="625815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a:t>TA: Sala Edoardo</a:t>
            </a:r>
          </a:p>
        </p:txBody>
      </p:sp>
      <p:sp>
        <p:nvSpPr>
          <p:cNvPr id="5" name="Segnaposto testo 1">
            <a:extLst>
              <a:ext uri="{FF2B5EF4-FFF2-40B4-BE49-F238E27FC236}">
                <a16:creationId xmlns:a16="http://schemas.microsoft.com/office/drawing/2014/main" id="{62482A93-8E66-7059-921D-45BAF8B835EC}"/>
              </a:ext>
            </a:extLst>
          </p:cNvPr>
          <p:cNvSpPr txBox="1">
            <a:spLocks/>
          </p:cNvSpPr>
          <p:nvPr/>
        </p:nvSpPr>
        <p:spPr>
          <a:xfrm>
            <a:off x="586042" y="562117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Econometrics</a:t>
            </a:r>
            <a:r>
              <a:rPr lang="it-IT" sz="1400" dirty="0"/>
              <a:t> project 2024/2025</a:t>
            </a:r>
          </a:p>
        </p:txBody>
      </p:sp>
      <p:sp>
        <p:nvSpPr>
          <p:cNvPr id="6" name="Segnaposto testo 1">
            <a:extLst>
              <a:ext uri="{FF2B5EF4-FFF2-40B4-BE49-F238E27FC236}">
                <a16:creationId xmlns:a16="http://schemas.microsoft.com/office/drawing/2014/main" id="{3F033153-BD64-BA9D-9462-440FCC3A6A86}"/>
              </a:ext>
            </a:extLst>
          </p:cNvPr>
          <p:cNvSpPr txBox="1">
            <a:spLocks/>
          </p:cNvSpPr>
          <p:nvPr/>
        </p:nvSpPr>
        <p:spPr>
          <a:xfrm>
            <a:off x="593376" y="593966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Lecturer</a:t>
            </a:r>
            <a:r>
              <a:rPr lang="it-IT" sz="1400" dirty="0"/>
              <a:t>: Azzone Michele</a:t>
            </a:r>
          </a:p>
        </p:txBody>
      </p:sp>
      <p:sp>
        <p:nvSpPr>
          <p:cNvPr id="7" name="Segnaposto testo 1">
            <a:extLst>
              <a:ext uri="{FF2B5EF4-FFF2-40B4-BE49-F238E27FC236}">
                <a16:creationId xmlns:a16="http://schemas.microsoft.com/office/drawing/2014/main" id="{A9B3DE3D-59DD-1AC6-021F-D75427938DD3}"/>
              </a:ext>
            </a:extLst>
          </p:cNvPr>
          <p:cNvSpPr txBox="1">
            <a:spLocks/>
          </p:cNvSpPr>
          <p:nvPr/>
        </p:nvSpPr>
        <p:spPr>
          <a:xfrm>
            <a:off x="586042" y="4930209"/>
            <a:ext cx="8712337"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2000" dirty="0"/>
          </a:p>
        </p:txBody>
      </p:sp>
    </p:spTree>
    <p:extLst>
      <p:ext uri="{BB962C8B-B14F-4D97-AF65-F5344CB8AC3E}">
        <p14:creationId xmlns:p14="http://schemas.microsoft.com/office/powerpoint/2010/main" val="15545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F403-DC7B-78B6-EBF3-F424C86DF875}"/>
              </a:ext>
            </a:extLst>
          </p:cNvPr>
          <p:cNvSpPr>
            <a:spLocks noGrp="1"/>
          </p:cNvSpPr>
          <p:nvPr>
            <p:ph type="title"/>
          </p:nvPr>
        </p:nvSpPr>
        <p:spPr/>
        <p:txBody>
          <a:bodyPr/>
          <a:lstStyle/>
          <a:p>
            <a:r>
              <a:rPr lang="en-US" dirty="0"/>
              <a:t>Wrap up conclusive results</a:t>
            </a:r>
          </a:p>
        </p:txBody>
      </p:sp>
      <p:sp>
        <p:nvSpPr>
          <p:cNvPr id="3" name="Date Placeholder 2">
            <a:extLst>
              <a:ext uri="{FF2B5EF4-FFF2-40B4-BE49-F238E27FC236}">
                <a16:creationId xmlns:a16="http://schemas.microsoft.com/office/drawing/2014/main" id="{45501A46-DB0B-B5C9-90FB-8FED6D653352}"/>
              </a:ext>
            </a:extLst>
          </p:cNvPr>
          <p:cNvSpPr>
            <a:spLocks noGrp="1"/>
          </p:cNvSpPr>
          <p:nvPr>
            <p:ph type="dt" sz="half" idx="10"/>
          </p:nvPr>
        </p:nvSpPr>
        <p:spPr/>
        <p:txBody>
          <a:bodyPr/>
          <a:lstStyle/>
          <a:p>
            <a:fld id="{99508051-5363-43F7-9F4C-A16947F6234B}" type="datetime1">
              <a:rPr lang="it-IT" smtClean="0"/>
              <a:t>18/06/2025</a:t>
            </a:fld>
            <a:endParaRPr lang="it-IT"/>
          </a:p>
        </p:txBody>
      </p:sp>
      <p:sp>
        <p:nvSpPr>
          <p:cNvPr id="4" name="Footer Placeholder 3">
            <a:extLst>
              <a:ext uri="{FF2B5EF4-FFF2-40B4-BE49-F238E27FC236}">
                <a16:creationId xmlns:a16="http://schemas.microsoft.com/office/drawing/2014/main" id="{BA0052C1-232A-4A5F-8FBA-62D2994F19D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B9BA6690-8046-C57C-9DE3-5858ED2650D4}"/>
              </a:ext>
            </a:extLst>
          </p:cNvPr>
          <p:cNvSpPr>
            <a:spLocks noGrp="1"/>
          </p:cNvSpPr>
          <p:nvPr>
            <p:ph type="sldNum" sz="quarter" idx="12"/>
          </p:nvPr>
        </p:nvSpPr>
        <p:spPr/>
        <p:txBody>
          <a:bodyPr/>
          <a:lstStyle/>
          <a:p>
            <a:fld id="{3135EEA2-8D42-4D46-95A6-66E65FDC5EB1}" type="slidenum">
              <a:rPr lang="it-IT" smtClean="0"/>
              <a:t>10</a:t>
            </a:fld>
            <a:endParaRPr lang="it-IT"/>
          </a:p>
        </p:txBody>
      </p:sp>
      <p:sp>
        <p:nvSpPr>
          <p:cNvPr id="6" name="Text Placeholder 5">
            <a:extLst>
              <a:ext uri="{FF2B5EF4-FFF2-40B4-BE49-F238E27FC236}">
                <a16:creationId xmlns:a16="http://schemas.microsoft.com/office/drawing/2014/main" id="{8C70F196-649D-2356-DF8D-FE396D18B308}"/>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3410749D-965A-9671-0779-9CC00CBA0826}"/>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E5B9B704-0272-70A4-28F3-E9343746FFA4}"/>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35027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FCF1-15CF-915F-CA4D-B8156700715E}"/>
              </a:ext>
            </a:extLst>
          </p:cNvPr>
          <p:cNvSpPr>
            <a:spLocks noGrp="1"/>
          </p:cNvSpPr>
          <p:nvPr>
            <p:ph type="title"/>
          </p:nvPr>
        </p:nvSpPr>
        <p:spPr/>
        <p:txBody>
          <a:bodyPr/>
          <a:lstStyle/>
          <a:p>
            <a:r>
              <a:rPr lang="en-US" dirty="0"/>
              <a:t>References</a:t>
            </a:r>
          </a:p>
        </p:txBody>
      </p:sp>
      <p:sp>
        <p:nvSpPr>
          <p:cNvPr id="3" name="Date Placeholder 2">
            <a:extLst>
              <a:ext uri="{FF2B5EF4-FFF2-40B4-BE49-F238E27FC236}">
                <a16:creationId xmlns:a16="http://schemas.microsoft.com/office/drawing/2014/main" id="{C388B088-445D-420B-423B-366750310F61}"/>
              </a:ext>
            </a:extLst>
          </p:cNvPr>
          <p:cNvSpPr>
            <a:spLocks noGrp="1"/>
          </p:cNvSpPr>
          <p:nvPr>
            <p:ph type="dt" sz="half" idx="10"/>
          </p:nvPr>
        </p:nvSpPr>
        <p:spPr/>
        <p:txBody>
          <a:bodyPr/>
          <a:lstStyle/>
          <a:p>
            <a:fld id="{99508051-5363-43F7-9F4C-A16947F6234B}" type="datetime1">
              <a:rPr lang="it-IT" smtClean="0"/>
              <a:t>18/06/2025</a:t>
            </a:fld>
            <a:endParaRPr lang="it-IT"/>
          </a:p>
        </p:txBody>
      </p:sp>
      <p:sp>
        <p:nvSpPr>
          <p:cNvPr id="4" name="Footer Placeholder 3">
            <a:extLst>
              <a:ext uri="{FF2B5EF4-FFF2-40B4-BE49-F238E27FC236}">
                <a16:creationId xmlns:a16="http://schemas.microsoft.com/office/drawing/2014/main" id="{4532307A-6CB0-CBE4-77F6-3353E4BAC7A0}"/>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71CB81A1-C6BA-E243-0EAB-53E7802F926E}"/>
              </a:ext>
            </a:extLst>
          </p:cNvPr>
          <p:cNvSpPr>
            <a:spLocks noGrp="1"/>
          </p:cNvSpPr>
          <p:nvPr>
            <p:ph type="sldNum" sz="quarter" idx="12"/>
          </p:nvPr>
        </p:nvSpPr>
        <p:spPr/>
        <p:txBody>
          <a:bodyPr/>
          <a:lstStyle/>
          <a:p>
            <a:fld id="{3135EEA2-8D42-4D46-95A6-66E65FDC5EB1}" type="slidenum">
              <a:rPr lang="it-IT" smtClean="0"/>
              <a:t>11</a:t>
            </a:fld>
            <a:endParaRPr lang="it-IT"/>
          </a:p>
        </p:txBody>
      </p:sp>
      <p:sp>
        <p:nvSpPr>
          <p:cNvPr id="6" name="Text Placeholder 5">
            <a:extLst>
              <a:ext uri="{FF2B5EF4-FFF2-40B4-BE49-F238E27FC236}">
                <a16:creationId xmlns:a16="http://schemas.microsoft.com/office/drawing/2014/main" id="{FA43AB98-98EF-A5B5-B84D-C1CE504E85B0}"/>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2EEC4D69-BA8E-9ED4-BBCD-8945188222D5}"/>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ABBD1CB0-41F7-197D-5917-70E264F21025}"/>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27421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7FE0-CF82-6A64-A7F6-D3D0B107F202}"/>
              </a:ext>
            </a:extLst>
          </p:cNvPr>
          <p:cNvSpPr>
            <a:spLocks noGrp="1"/>
          </p:cNvSpPr>
          <p:nvPr>
            <p:ph type="title"/>
          </p:nvPr>
        </p:nvSpPr>
        <p:spPr/>
        <p:txBody>
          <a:bodyPr/>
          <a:lstStyle/>
          <a:p>
            <a:r>
              <a:rPr lang="en-US" dirty="0"/>
              <a:t>???</a:t>
            </a:r>
          </a:p>
        </p:txBody>
      </p:sp>
      <p:sp>
        <p:nvSpPr>
          <p:cNvPr id="3" name="Date Placeholder 2">
            <a:extLst>
              <a:ext uri="{FF2B5EF4-FFF2-40B4-BE49-F238E27FC236}">
                <a16:creationId xmlns:a16="http://schemas.microsoft.com/office/drawing/2014/main" id="{341C5C5B-411D-0227-3CC8-C0B48AA6B83E}"/>
              </a:ext>
            </a:extLst>
          </p:cNvPr>
          <p:cNvSpPr>
            <a:spLocks noGrp="1"/>
          </p:cNvSpPr>
          <p:nvPr>
            <p:ph type="dt" sz="half" idx="10"/>
          </p:nvPr>
        </p:nvSpPr>
        <p:spPr/>
        <p:txBody>
          <a:bodyPr/>
          <a:lstStyle/>
          <a:p>
            <a:fld id="{99508051-5363-43F7-9F4C-A16947F6234B}" type="datetime1">
              <a:rPr lang="it-IT" smtClean="0"/>
              <a:t>18/06/2025</a:t>
            </a:fld>
            <a:endParaRPr lang="it-IT"/>
          </a:p>
        </p:txBody>
      </p:sp>
      <p:sp>
        <p:nvSpPr>
          <p:cNvPr id="4" name="Footer Placeholder 3">
            <a:extLst>
              <a:ext uri="{FF2B5EF4-FFF2-40B4-BE49-F238E27FC236}">
                <a16:creationId xmlns:a16="http://schemas.microsoft.com/office/drawing/2014/main" id="{56F95121-6958-0E7F-3F82-803B3A58D3C2}"/>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0AAB5610-5832-A834-89DA-09FBCFE9A9E6}"/>
              </a:ext>
            </a:extLst>
          </p:cNvPr>
          <p:cNvSpPr>
            <a:spLocks noGrp="1"/>
          </p:cNvSpPr>
          <p:nvPr>
            <p:ph type="sldNum" sz="quarter" idx="12"/>
          </p:nvPr>
        </p:nvSpPr>
        <p:spPr/>
        <p:txBody>
          <a:bodyPr/>
          <a:lstStyle/>
          <a:p>
            <a:fld id="{3135EEA2-8D42-4D46-95A6-66E65FDC5EB1}" type="slidenum">
              <a:rPr lang="it-IT" smtClean="0"/>
              <a:t>12</a:t>
            </a:fld>
            <a:endParaRPr lang="it-IT"/>
          </a:p>
        </p:txBody>
      </p:sp>
      <p:sp>
        <p:nvSpPr>
          <p:cNvPr id="6" name="Text Placeholder 5">
            <a:extLst>
              <a:ext uri="{FF2B5EF4-FFF2-40B4-BE49-F238E27FC236}">
                <a16:creationId xmlns:a16="http://schemas.microsoft.com/office/drawing/2014/main" id="{26BA5854-412D-5B3F-FE01-1668FA00CBC2}"/>
              </a:ext>
            </a:extLst>
          </p:cNvPr>
          <p:cNvSpPr>
            <a:spLocks noGrp="1"/>
          </p:cNvSpPr>
          <p:nvPr>
            <p:ph type="body" sz="quarter" idx="14"/>
          </p:nvPr>
        </p:nvSpPr>
        <p:spPr/>
        <p:txBody>
          <a:bodyPr/>
          <a:lstStyle/>
          <a:p>
            <a:r>
              <a:rPr lang="en-US" dirty="0" err="1"/>
              <a:t>Mettere</a:t>
            </a:r>
            <a:r>
              <a:rPr lang="en-US" dirty="0"/>
              <a:t> multi </a:t>
            </a:r>
            <a:r>
              <a:rPr lang="en-US" dirty="0" err="1"/>
              <a:t>giorno</a:t>
            </a:r>
            <a:r>
              <a:rPr lang="en-US" dirty="0"/>
              <a:t>?</a:t>
            </a:r>
          </a:p>
          <a:p>
            <a:r>
              <a:rPr lang="en-US" dirty="0" err="1"/>
              <a:t>Mettere</a:t>
            </a:r>
            <a:r>
              <a:rPr lang="en-US" dirty="0"/>
              <a:t> SP500?</a:t>
            </a:r>
          </a:p>
          <a:p>
            <a:r>
              <a:rPr lang="en-US" dirty="0" err="1"/>
              <a:t>Mettere</a:t>
            </a:r>
            <a:r>
              <a:rPr lang="en-US" dirty="0"/>
              <a:t> trading strategy subito e poi tutti </a:t>
            </a:r>
            <a:r>
              <a:rPr lang="en-US" dirty="0" err="1"/>
              <a:t>i</a:t>
            </a:r>
            <a:r>
              <a:rPr lang="en-US" dirty="0"/>
              <a:t> </a:t>
            </a:r>
            <a:r>
              <a:rPr lang="en-US" dirty="0" err="1"/>
              <a:t>modelli</a:t>
            </a:r>
            <a:r>
              <a:rPr lang="en-US" dirty="0"/>
              <a:t> o tutti I </a:t>
            </a:r>
            <a:r>
              <a:rPr lang="en-US" dirty="0" err="1"/>
              <a:t>modello</a:t>
            </a:r>
            <a:r>
              <a:rPr lang="en-US" dirty="0"/>
              <a:t> e poi </a:t>
            </a:r>
            <a:r>
              <a:rPr lang="en-US" dirty="0" err="1"/>
              <a:t>raggrupare</a:t>
            </a:r>
            <a:r>
              <a:rPr lang="en-US" dirty="0"/>
              <a:t> </a:t>
            </a:r>
            <a:r>
              <a:rPr lang="en-US" dirty="0" err="1"/>
              <a:t>risultati</a:t>
            </a:r>
            <a:r>
              <a:rPr lang="en-US" dirty="0"/>
              <a:t> </a:t>
            </a:r>
            <a:r>
              <a:rPr lang="en-US" dirty="0" err="1"/>
              <a:t>alla</a:t>
            </a:r>
            <a:r>
              <a:rPr lang="en-US" dirty="0"/>
              <a:t> fine?</a:t>
            </a:r>
          </a:p>
          <a:p>
            <a:endParaRPr lang="en-US" dirty="0"/>
          </a:p>
        </p:txBody>
      </p:sp>
      <p:sp>
        <p:nvSpPr>
          <p:cNvPr id="7" name="Text Placeholder 6">
            <a:extLst>
              <a:ext uri="{FF2B5EF4-FFF2-40B4-BE49-F238E27FC236}">
                <a16:creationId xmlns:a16="http://schemas.microsoft.com/office/drawing/2014/main" id="{E185CA57-9DD2-A949-8A56-057632558EE4}"/>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F3EC17EB-91F6-9BAD-1AEE-C2C030A06302}"/>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2798350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AE4F85-264B-4566-A95C-D1FD7A57AAE0}"/>
              </a:ext>
            </a:extLst>
          </p:cNvPr>
          <p:cNvSpPr>
            <a:spLocks noGrp="1"/>
          </p:cNvSpPr>
          <p:nvPr>
            <p:ph type="title"/>
          </p:nvPr>
        </p:nvSpPr>
        <p:spPr/>
        <p:txBody>
          <a:bodyPr/>
          <a:lstStyle/>
          <a:p>
            <a:r>
              <a:rPr lang="it-IT" dirty="0"/>
              <a:t>Thank </a:t>
            </a:r>
            <a:r>
              <a:rPr lang="it-IT" dirty="0" err="1"/>
              <a:t>you</a:t>
            </a:r>
            <a:r>
              <a:rPr lang="it-IT" dirty="0"/>
              <a:t> for the </a:t>
            </a:r>
            <a:r>
              <a:rPr lang="it-IT" dirty="0" err="1"/>
              <a:t>attention</a:t>
            </a:r>
            <a:r>
              <a:rPr lang="it-IT" dirty="0"/>
              <a:t>!</a:t>
            </a:r>
          </a:p>
        </p:txBody>
      </p:sp>
      <p:sp>
        <p:nvSpPr>
          <p:cNvPr id="5" name="Segnaposto numero diapositiva 4">
            <a:extLst>
              <a:ext uri="{FF2B5EF4-FFF2-40B4-BE49-F238E27FC236}">
                <a16:creationId xmlns:a16="http://schemas.microsoft.com/office/drawing/2014/main" id="{8D797D0E-5ECA-4024-80FB-841635BFC6C1}"/>
              </a:ext>
            </a:extLst>
          </p:cNvPr>
          <p:cNvSpPr>
            <a:spLocks noGrp="1"/>
          </p:cNvSpPr>
          <p:nvPr>
            <p:ph type="sldNum" sz="quarter" idx="4294967295"/>
          </p:nvPr>
        </p:nvSpPr>
        <p:spPr>
          <a:xfrm>
            <a:off x="10814538" y="39688"/>
            <a:ext cx="1042500" cy="365125"/>
          </a:xfrm>
        </p:spPr>
        <p:txBody>
          <a:bodyPr/>
          <a:lstStyle/>
          <a:p>
            <a:fld id="{3135EEA2-8D42-4D46-95A6-66E65FDC5EB1}" type="slidenum">
              <a:rPr lang="it-IT" smtClean="0"/>
              <a:pPr/>
              <a:t>13</a:t>
            </a:fld>
            <a:endParaRPr lang="it-IT"/>
          </a:p>
        </p:txBody>
      </p:sp>
    </p:spTree>
    <p:extLst>
      <p:ext uri="{BB962C8B-B14F-4D97-AF65-F5344CB8AC3E}">
        <p14:creationId xmlns:p14="http://schemas.microsoft.com/office/powerpoint/2010/main" val="286738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FA9D-745C-78BD-98A8-8A10839434AC}"/>
              </a:ext>
            </a:extLst>
          </p:cNvPr>
          <p:cNvSpPr>
            <a:spLocks noGrp="1"/>
          </p:cNvSpPr>
          <p:nvPr>
            <p:ph type="title"/>
          </p:nvPr>
        </p:nvSpPr>
        <p:spPr/>
        <p:txBody>
          <a:bodyPr/>
          <a:lstStyle/>
          <a:p>
            <a:r>
              <a:rPr lang="en-US" dirty="0"/>
              <a:t>Data 1</a:t>
            </a:r>
          </a:p>
        </p:txBody>
      </p:sp>
      <p:sp>
        <p:nvSpPr>
          <p:cNvPr id="3" name="Date Placeholder 2">
            <a:extLst>
              <a:ext uri="{FF2B5EF4-FFF2-40B4-BE49-F238E27FC236}">
                <a16:creationId xmlns:a16="http://schemas.microsoft.com/office/drawing/2014/main" id="{477544F3-4747-04EE-A8E3-223D651BF777}"/>
              </a:ext>
            </a:extLst>
          </p:cNvPr>
          <p:cNvSpPr>
            <a:spLocks noGrp="1"/>
          </p:cNvSpPr>
          <p:nvPr>
            <p:ph type="dt" sz="half" idx="10"/>
          </p:nvPr>
        </p:nvSpPr>
        <p:spPr/>
        <p:txBody>
          <a:bodyPr/>
          <a:lstStyle/>
          <a:p>
            <a:fld id="{48BDA495-E2C5-4998-9BE1-96387B7D931F}" type="datetime1">
              <a:rPr lang="it-IT" smtClean="0"/>
              <a:t>18/06/2025</a:t>
            </a:fld>
            <a:endParaRPr lang="it-IT" dirty="0"/>
          </a:p>
        </p:txBody>
      </p:sp>
      <p:sp>
        <p:nvSpPr>
          <p:cNvPr id="4" name="Footer Placeholder 3">
            <a:extLst>
              <a:ext uri="{FF2B5EF4-FFF2-40B4-BE49-F238E27FC236}">
                <a16:creationId xmlns:a16="http://schemas.microsoft.com/office/drawing/2014/main" id="{67F652B8-B697-499C-C666-845C4A07D860}"/>
              </a:ext>
            </a:extLst>
          </p:cNvPr>
          <p:cNvSpPr>
            <a:spLocks noGrp="1"/>
          </p:cNvSpPr>
          <p:nvPr>
            <p:ph type="ftr" sz="quarter" idx="11"/>
          </p:nvPr>
        </p:nvSpPr>
        <p:spPr/>
        <p:txBody>
          <a:bodyPr/>
          <a:lstStyle/>
          <a:p>
            <a:r>
              <a:rPr lang="it-IT"/>
              <a:t>Barbieri - Delera - Hauser -  Howe</a:t>
            </a:r>
            <a:endParaRPr lang="it-IT" dirty="0"/>
          </a:p>
        </p:txBody>
      </p:sp>
      <p:sp>
        <p:nvSpPr>
          <p:cNvPr id="5" name="Slide Number Placeholder 4">
            <a:extLst>
              <a:ext uri="{FF2B5EF4-FFF2-40B4-BE49-F238E27FC236}">
                <a16:creationId xmlns:a16="http://schemas.microsoft.com/office/drawing/2014/main" id="{A3AA7D68-E4B3-5C45-D349-F6CFFBB7DCE7}"/>
              </a:ext>
            </a:extLst>
          </p:cNvPr>
          <p:cNvSpPr>
            <a:spLocks noGrp="1"/>
          </p:cNvSpPr>
          <p:nvPr>
            <p:ph type="sldNum" sz="quarter" idx="12"/>
          </p:nvPr>
        </p:nvSpPr>
        <p:spPr/>
        <p:txBody>
          <a:bodyPr/>
          <a:lstStyle/>
          <a:p>
            <a:fld id="{3135EEA2-8D42-4D46-95A6-66E65FDC5EB1}" type="slidenum">
              <a:rPr lang="it-IT" smtClean="0"/>
              <a:t>2</a:t>
            </a:fld>
            <a:endParaRPr lang="it-IT"/>
          </a:p>
        </p:txBody>
      </p:sp>
      <p:sp>
        <p:nvSpPr>
          <p:cNvPr id="6" name="Text Placeholder 5">
            <a:extLst>
              <a:ext uri="{FF2B5EF4-FFF2-40B4-BE49-F238E27FC236}">
                <a16:creationId xmlns:a16="http://schemas.microsoft.com/office/drawing/2014/main" id="{07FD2A58-6DBD-AEB3-18CD-11BF2A771E18}"/>
              </a:ext>
            </a:extLst>
          </p:cNvPr>
          <p:cNvSpPr>
            <a:spLocks noGrp="1"/>
          </p:cNvSpPr>
          <p:nvPr>
            <p:ph type="body" sz="quarter" idx="14"/>
          </p:nvPr>
        </p:nvSpPr>
        <p:spPr/>
        <p:txBody>
          <a:bodyPr/>
          <a:lstStyle/>
          <a:p>
            <a:r>
              <a:rPr lang="en-US" dirty="0"/>
              <a:t>OHLCV minute data  of Nifty50 processed in daily</a:t>
            </a:r>
          </a:p>
          <a:p>
            <a:endParaRPr lang="en-US" dirty="0"/>
          </a:p>
        </p:txBody>
      </p:sp>
      <p:sp>
        <p:nvSpPr>
          <p:cNvPr id="7" name="Text Placeholder 6">
            <a:extLst>
              <a:ext uri="{FF2B5EF4-FFF2-40B4-BE49-F238E27FC236}">
                <a16:creationId xmlns:a16="http://schemas.microsoft.com/office/drawing/2014/main" id="{B53EBCB7-EEAD-11F1-67FD-3D7F364A9FDE}"/>
              </a:ext>
            </a:extLst>
          </p:cNvPr>
          <p:cNvSpPr>
            <a:spLocks noGrp="1"/>
          </p:cNvSpPr>
          <p:nvPr>
            <p:ph type="body" sz="quarter" idx="16"/>
          </p:nvPr>
        </p:nvSpPr>
        <p:spPr/>
        <p:txBody>
          <a:bodyPr/>
          <a:lstStyle/>
          <a:p>
            <a:endParaRPr lang="en-US" dirty="0"/>
          </a:p>
        </p:txBody>
      </p:sp>
      <p:pic>
        <p:nvPicPr>
          <p:cNvPr id="11" name="Content Placeholder 10">
            <a:extLst>
              <a:ext uri="{FF2B5EF4-FFF2-40B4-BE49-F238E27FC236}">
                <a16:creationId xmlns:a16="http://schemas.microsoft.com/office/drawing/2014/main" id="{32F52FD6-E26E-7A6C-EDF4-43A811A6E327}"/>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8062436" y="2858046"/>
            <a:ext cx="3063240" cy="1291133"/>
          </a:xfrm>
          <a:prstGeom prst="rect">
            <a:avLst/>
          </a:prstGeom>
        </p:spPr>
      </p:pic>
    </p:spTree>
    <p:extLst>
      <p:ext uri="{BB962C8B-B14F-4D97-AF65-F5344CB8AC3E}">
        <p14:creationId xmlns:p14="http://schemas.microsoft.com/office/powerpoint/2010/main" val="257888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75072-A7F8-B8F3-CD92-A640CC1D0987}"/>
              </a:ext>
            </a:extLst>
          </p:cNvPr>
          <p:cNvSpPr>
            <a:spLocks noGrp="1"/>
          </p:cNvSpPr>
          <p:nvPr>
            <p:ph type="title"/>
          </p:nvPr>
        </p:nvSpPr>
        <p:spPr/>
        <p:txBody>
          <a:bodyPr/>
          <a:lstStyle/>
          <a:p>
            <a:r>
              <a:rPr lang="en-US" dirty="0"/>
              <a:t>Data 2</a:t>
            </a:r>
          </a:p>
        </p:txBody>
      </p:sp>
      <p:sp>
        <p:nvSpPr>
          <p:cNvPr id="3" name="Date Placeholder 2">
            <a:extLst>
              <a:ext uri="{FF2B5EF4-FFF2-40B4-BE49-F238E27FC236}">
                <a16:creationId xmlns:a16="http://schemas.microsoft.com/office/drawing/2014/main" id="{A0673283-A750-F274-0E3C-6D4529A39054}"/>
              </a:ext>
            </a:extLst>
          </p:cNvPr>
          <p:cNvSpPr>
            <a:spLocks noGrp="1"/>
          </p:cNvSpPr>
          <p:nvPr>
            <p:ph type="dt" sz="half" idx="10"/>
          </p:nvPr>
        </p:nvSpPr>
        <p:spPr/>
        <p:txBody>
          <a:bodyPr/>
          <a:lstStyle/>
          <a:p>
            <a:fld id="{99508051-5363-43F7-9F4C-A16947F6234B}" type="datetime1">
              <a:rPr lang="it-IT" smtClean="0"/>
              <a:t>18/06/2025</a:t>
            </a:fld>
            <a:endParaRPr lang="it-IT"/>
          </a:p>
        </p:txBody>
      </p:sp>
      <p:sp>
        <p:nvSpPr>
          <p:cNvPr id="4" name="Footer Placeholder 3">
            <a:extLst>
              <a:ext uri="{FF2B5EF4-FFF2-40B4-BE49-F238E27FC236}">
                <a16:creationId xmlns:a16="http://schemas.microsoft.com/office/drawing/2014/main" id="{35EF7C7C-F837-CCF4-FCB5-BA68DF8B02C8}"/>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53E16FBD-A4B4-E842-59B9-7AC14F9A226F}"/>
              </a:ext>
            </a:extLst>
          </p:cNvPr>
          <p:cNvSpPr>
            <a:spLocks noGrp="1"/>
          </p:cNvSpPr>
          <p:nvPr>
            <p:ph type="sldNum" sz="quarter" idx="12"/>
          </p:nvPr>
        </p:nvSpPr>
        <p:spPr/>
        <p:txBody>
          <a:bodyPr/>
          <a:lstStyle/>
          <a:p>
            <a:fld id="{3135EEA2-8D42-4D46-95A6-66E65FDC5EB1}" type="slidenum">
              <a:rPr lang="it-IT" smtClean="0"/>
              <a:t>3</a:t>
            </a:fld>
            <a:endParaRPr lang="it-IT"/>
          </a:p>
        </p:txBody>
      </p:sp>
      <p:sp>
        <p:nvSpPr>
          <p:cNvPr id="6" name="Text Placeholder 5">
            <a:extLst>
              <a:ext uri="{FF2B5EF4-FFF2-40B4-BE49-F238E27FC236}">
                <a16:creationId xmlns:a16="http://schemas.microsoft.com/office/drawing/2014/main" id="{284A209F-F079-07D7-4460-401647772B92}"/>
              </a:ext>
            </a:extLst>
          </p:cNvPr>
          <p:cNvSpPr>
            <a:spLocks noGrp="1"/>
          </p:cNvSpPr>
          <p:nvPr>
            <p:ph type="body" sz="quarter" idx="14"/>
          </p:nvPr>
        </p:nvSpPr>
        <p:spPr/>
        <p:txBody>
          <a:bodyPr/>
          <a:lstStyle/>
          <a:p>
            <a:r>
              <a:rPr lang="en-US" dirty="0"/>
              <a:t>Technical indicators and volume extracted from underlying stock</a:t>
            </a:r>
          </a:p>
        </p:txBody>
      </p:sp>
      <p:sp>
        <p:nvSpPr>
          <p:cNvPr id="7" name="Text Placeholder 6">
            <a:extLst>
              <a:ext uri="{FF2B5EF4-FFF2-40B4-BE49-F238E27FC236}">
                <a16:creationId xmlns:a16="http://schemas.microsoft.com/office/drawing/2014/main" id="{99D2D500-AD77-E95B-FD5A-3C34D7F2021C}"/>
              </a:ext>
            </a:extLst>
          </p:cNvPr>
          <p:cNvSpPr>
            <a:spLocks noGrp="1"/>
          </p:cNvSpPr>
          <p:nvPr>
            <p:ph type="body" sz="quarter" idx="16"/>
          </p:nvPr>
        </p:nvSpPr>
        <p:spPr/>
        <p:txBody>
          <a:bodyPr/>
          <a:lstStyle/>
          <a:p>
            <a:endParaRPr lang="en-US"/>
          </a:p>
        </p:txBody>
      </p:sp>
      <p:pic>
        <p:nvPicPr>
          <p:cNvPr id="10" name="Content Placeholder 9" descr="A list of numbers on a white background&#10;&#10;AI-generated content may be incorrect.">
            <a:extLst>
              <a:ext uri="{FF2B5EF4-FFF2-40B4-BE49-F238E27FC236}">
                <a16:creationId xmlns:a16="http://schemas.microsoft.com/office/drawing/2014/main" id="{619CB48F-7493-B782-3409-444D724A70EB}"/>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331074" y="2612980"/>
            <a:ext cx="4525963" cy="1632039"/>
          </a:xfrm>
        </p:spPr>
      </p:pic>
    </p:spTree>
    <p:extLst>
      <p:ext uri="{BB962C8B-B14F-4D97-AF65-F5344CB8AC3E}">
        <p14:creationId xmlns:p14="http://schemas.microsoft.com/office/powerpoint/2010/main" val="167266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92A1-76B3-42FE-71EF-992C22B64D92}"/>
              </a:ext>
            </a:extLst>
          </p:cNvPr>
          <p:cNvSpPr>
            <a:spLocks noGrp="1"/>
          </p:cNvSpPr>
          <p:nvPr>
            <p:ph type="title"/>
          </p:nvPr>
        </p:nvSpPr>
        <p:spPr/>
        <p:txBody>
          <a:bodyPr/>
          <a:lstStyle/>
          <a:p>
            <a:r>
              <a:rPr lang="en-US" dirty="0"/>
              <a:t>Linear  Model</a:t>
            </a:r>
          </a:p>
        </p:txBody>
      </p:sp>
      <p:sp>
        <p:nvSpPr>
          <p:cNvPr id="3" name="Date Placeholder 2">
            <a:extLst>
              <a:ext uri="{FF2B5EF4-FFF2-40B4-BE49-F238E27FC236}">
                <a16:creationId xmlns:a16="http://schemas.microsoft.com/office/drawing/2014/main" id="{6A21F1ED-3A74-D214-D36F-375DE7829481}"/>
              </a:ext>
            </a:extLst>
          </p:cNvPr>
          <p:cNvSpPr>
            <a:spLocks noGrp="1"/>
          </p:cNvSpPr>
          <p:nvPr>
            <p:ph type="dt" sz="half" idx="10"/>
          </p:nvPr>
        </p:nvSpPr>
        <p:spPr/>
        <p:txBody>
          <a:bodyPr/>
          <a:lstStyle/>
          <a:p>
            <a:fld id="{99508051-5363-43F7-9F4C-A16947F6234B}" type="datetime1">
              <a:rPr lang="it-IT" smtClean="0"/>
              <a:t>18/06/2025</a:t>
            </a:fld>
            <a:endParaRPr lang="it-IT"/>
          </a:p>
        </p:txBody>
      </p:sp>
      <p:sp>
        <p:nvSpPr>
          <p:cNvPr id="4" name="Footer Placeholder 3">
            <a:extLst>
              <a:ext uri="{FF2B5EF4-FFF2-40B4-BE49-F238E27FC236}">
                <a16:creationId xmlns:a16="http://schemas.microsoft.com/office/drawing/2014/main" id="{8C15865E-E243-8758-B445-F5668D576C79}"/>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9F918AFD-046C-33F3-C1FC-1D7EAA9CFCCB}"/>
              </a:ext>
            </a:extLst>
          </p:cNvPr>
          <p:cNvSpPr>
            <a:spLocks noGrp="1"/>
          </p:cNvSpPr>
          <p:nvPr>
            <p:ph type="sldNum" sz="quarter" idx="12"/>
          </p:nvPr>
        </p:nvSpPr>
        <p:spPr/>
        <p:txBody>
          <a:bodyPr/>
          <a:lstStyle/>
          <a:p>
            <a:fld id="{3135EEA2-8D42-4D46-95A6-66E65FDC5EB1}" type="slidenum">
              <a:rPr lang="it-IT" smtClean="0"/>
              <a:t>4</a:t>
            </a:fld>
            <a:endParaRPr lang="it-IT"/>
          </a:p>
        </p:txBody>
      </p:sp>
      <p:sp>
        <p:nvSpPr>
          <p:cNvPr id="6" name="Text Placeholder 5">
            <a:extLst>
              <a:ext uri="{FF2B5EF4-FFF2-40B4-BE49-F238E27FC236}">
                <a16:creationId xmlns:a16="http://schemas.microsoft.com/office/drawing/2014/main" id="{E5CC8072-6ADB-B763-0153-74B725A07709}"/>
              </a:ext>
            </a:extLst>
          </p:cNvPr>
          <p:cNvSpPr>
            <a:spLocks noGrp="1"/>
          </p:cNvSpPr>
          <p:nvPr>
            <p:ph type="body" sz="quarter" idx="14"/>
          </p:nvPr>
        </p:nvSpPr>
        <p:spPr/>
        <p:txBody>
          <a:bodyPr/>
          <a:lstStyle/>
          <a:p>
            <a:r>
              <a:rPr lang="en-US" dirty="0"/>
              <a:t>No assumption  check  as ML  literature</a:t>
            </a:r>
          </a:p>
          <a:p>
            <a:endParaRPr lang="en-US" dirty="0"/>
          </a:p>
          <a:p>
            <a:r>
              <a:rPr lang="en-US" dirty="0"/>
              <a:t>CLOSEt+1 = </a:t>
            </a:r>
            <a:r>
              <a:rPr lang="el-GR" dirty="0"/>
              <a:t>α1 + </a:t>
            </a:r>
            <a:r>
              <a:rPr lang="en-US" dirty="0" err="1"/>
              <a:t>CLOSEt</a:t>
            </a:r>
            <a:r>
              <a:rPr lang="en-US" dirty="0"/>
              <a:t> + </a:t>
            </a:r>
            <a:r>
              <a:rPr lang="en-US" dirty="0" err="1"/>
              <a:t>ULTISCt</a:t>
            </a:r>
            <a:r>
              <a:rPr lang="en-US" dirty="0"/>
              <a:t> + </a:t>
            </a:r>
            <a:r>
              <a:rPr lang="en-US" dirty="0" err="1"/>
              <a:t>ATRt</a:t>
            </a:r>
            <a:r>
              <a:rPr lang="en-US" dirty="0"/>
              <a:t> + </a:t>
            </a:r>
            <a:r>
              <a:rPr lang="en-US" dirty="0" err="1"/>
              <a:t>OBVt</a:t>
            </a:r>
            <a:r>
              <a:rPr lang="en-US" dirty="0"/>
              <a:t> + </a:t>
            </a:r>
            <a:r>
              <a:rPr lang="en-US" dirty="0" err="1"/>
              <a:t>WRt</a:t>
            </a:r>
            <a:endParaRPr lang="en-US" dirty="0"/>
          </a:p>
          <a:p>
            <a:endParaRPr lang="en-US" dirty="0"/>
          </a:p>
          <a:p>
            <a:r>
              <a:rPr lang="en-US" dirty="0"/>
              <a:t>Coeff values…..</a:t>
            </a:r>
          </a:p>
          <a:p>
            <a:endParaRPr lang="en-US" dirty="0"/>
          </a:p>
          <a:p>
            <a:r>
              <a:rPr lang="en-US" dirty="0"/>
              <a:t>R2 0.9881 </a:t>
            </a:r>
          </a:p>
          <a:p>
            <a:r>
              <a:rPr lang="en-US" dirty="0"/>
              <a:t>p-value = 0.4736</a:t>
            </a:r>
          </a:p>
          <a:p>
            <a:r>
              <a:rPr lang="en-US" dirty="0"/>
              <a:t>p-value &lt; 0.01 </a:t>
            </a:r>
          </a:p>
          <a:p>
            <a:r>
              <a:rPr lang="en-US" dirty="0"/>
              <a:t>p-value &lt; 0.01 106.6839</a:t>
            </a:r>
          </a:p>
        </p:txBody>
      </p:sp>
      <p:sp>
        <p:nvSpPr>
          <p:cNvPr id="7" name="Text Placeholder 6">
            <a:extLst>
              <a:ext uri="{FF2B5EF4-FFF2-40B4-BE49-F238E27FC236}">
                <a16:creationId xmlns:a16="http://schemas.microsoft.com/office/drawing/2014/main" id="{0710CB14-B821-D7C6-86EA-ABA2B5F87FAE}"/>
              </a:ext>
            </a:extLst>
          </p:cNvPr>
          <p:cNvSpPr>
            <a:spLocks noGrp="1"/>
          </p:cNvSpPr>
          <p:nvPr>
            <p:ph type="body" sz="quarter" idx="16"/>
          </p:nvPr>
        </p:nvSpPr>
        <p:spPr/>
        <p:txBody>
          <a:bodyPr/>
          <a:lstStyle/>
          <a:p>
            <a:endParaRPr lang="en-US"/>
          </a:p>
        </p:txBody>
      </p:sp>
      <p:pic>
        <p:nvPicPr>
          <p:cNvPr id="10" name="Content Placeholder 9" descr="A graph with blue lines&#10;&#10;AI-generated content may be incorrect.">
            <a:extLst>
              <a:ext uri="{FF2B5EF4-FFF2-40B4-BE49-F238E27FC236}">
                <a16:creationId xmlns:a16="http://schemas.microsoft.com/office/drawing/2014/main" id="{E3C88997-C19E-7D80-B10F-60318CA63CC2}"/>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331399" y="2926080"/>
            <a:ext cx="3839276" cy="2473783"/>
          </a:xfrm>
        </p:spPr>
      </p:pic>
      <p:pic>
        <p:nvPicPr>
          <p:cNvPr id="12" name="Picture 11" descr="A group of graphs with black lines&#10;&#10;AI-generated content may be incorrect.">
            <a:extLst>
              <a:ext uri="{FF2B5EF4-FFF2-40B4-BE49-F238E27FC236}">
                <a16:creationId xmlns:a16="http://schemas.microsoft.com/office/drawing/2014/main" id="{0403B4A8-56B3-58BC-7255-AC8A4167C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7536" y="812652"/>
            <a:ext cx="3127001" cy="2014840"/>
          </a:xfrm>
          <a:prstGeom prst="rect">
            <a:avLst/>
          </a:prstGeom>
        </p:spPr>
      </p:pic>
    </p:spTree>
    <p:extLst>
      <p:ext uri="{BB962C8B-B14F-4D97-AF65-F5344CB8AC3E}">
        <p14:creationId xmlns:p14="http://schemas.microsoft.com/office/powerpoint/2010/main" val="180702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383A4-E539-C364-B383-6645C94DD394}"/>
              </a:ext>
            </a:extLst>
          </p:cNvPr>
          <p:cNvSpPr>
            <a:spLocks noGrp="1"/>
          </p:cNvSpPr>
          <p:nvPr>
            <p:ph type="title"/>
          </p:nvPr>
        </p:nvSpPr>
        <p:spPr/>
        <p:txBody>
          <a:bodyPr/>
          <a:lstStyle/>
          <a:p>
            <a:r>
              <a:rPr lang="en-US" dirty="0"/>
              <a:t>Trading strategies</a:t>
            </a:r>
          </a:p>
        </p:txBody>
      </p:sp>
      <p:sp>
        <p:nvSpPr>
          <p:cNvPr id="3" name="Date Placeholder 2">
            <a:extLst>
              <a:ext uri="{FF2B5EF4-FFF2-40B4-BE49-F238E27FC236}">
                <a16:creationId xmlns:a16="http://schemas.microsoft.com/office/drawing/2014/main" id="{4C271974-205A-5412-023A-2B8B517481F9}"/>
              </a:ext>
            </a:extLst>
          </p:cNvPr>
          <p:cNvSpPr>
            <a:spLocks noGrp="1"/>
          </p:cNvSpPr>
          <p:nvPr>
            <p:ph type="dt" sz="half" idx="10"/>
          </p:nvPr>
        </p:nvSpPr>
        <p:spPr/>
        <p:txBody>
          <a:bodyPr/>
          <a:lstStyle/>
          <a:p>
            <a:fld id="{99508051-5363-43F7-9F4C-A16947F6234B}" type="datetime1">
              <a:rPr lang="it-IT" smtClean="0"/>
              <a:t>18/06/2025</a:t>
            </a:fld>
            <a:endParaRPr lang="it-IT"/>
          </a:p>
        </p:txBody>
      </p:sp>
      <p:sp>
        <p:nvSpPr>
          <p:cNvPr id="4" name="Footer Placeholder 3">
            <a:extLst>
              <a:ext uri="{FF2B5EF4-FFF2-40B4-BE49-F238E27FC236}">
                <a16:creationId xmlns:a16="http://schemas.microsoft.com/office/drawing/2014/main" id="{EDB699F9-CAB5-D98F-0E10-63909C1A0678}"/>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0B90A30D-59F8-DDB7-9857-144EB5CBC860}"/>
              </a:ext>
            </a:extLst>
          </p:cNvPr>
          <p:cNvSpPr>
            <a:spLocks noGrp="1"/>
          </p:cNvSpPr>
          <p:nvPr>
            <p:ph type="sldNum" sz="quarter" idx="12"/>
          </p:nvPr>
        </p:nvSpPr>
        <p:spPr/>
        <p:txBody>
          <a:bodyPr/>
          <a:lstStyle/>
          <a:p>
            <a:fld id="{3135EEA2-8D42-4D46-95A6-66E65FDC5EB1}" type="slidenum">
              <a:rPr lang="it-IT" smtClean="0"/>
              <a:t>5</a:t>
            </a:fld>
            <a:endParaRPr lang="it-IT"/>
          </a:p>
        </p:txBody>
      </p:sp>
      <p:sp>
        <p:nvSpPr>
          <p:cNvPr id="6" name="Text Placeholder 5">
            <a:extLst>
              <a:ext uri="{FF2B5EF4-FFF2-40B4-BE49-F238E27FC236}">
                <a16:creationId xmlns:a16="http://schemas.microsoft.com/office/drawing/2014/main" id="{5601345B-01E5-5470-4123-57138926E3CB}"/>
              </a:ext>
            </a:extLst>
          </p:cNvPr>
          <p:cNvSpPr>
            <a:spLocks noGrp="1"/>
          </p:cNvSpPr>
          <p:nvPr>
            <p:ph type="body" sz="quarter" idx="14"/>
          </p:nvPr>
        </p:nvSpPr>
        <p:spPr/>
        <p:txBody>
          <a:bodyPr/>
          <a:lstStyle/>
          <a:p>
            <a:r>
              <a:rPr lang="en-US" dirty="0"/>
              <a:t>Different  strategies/  selected strategy</a:t>
            </a:r>
          </a:p>
          <a:p>
            <a:endParaRPr lang="en-US" dirty="0"/>
          </a:p>
          <a:p>
            <a:r>
              <a:rPr lang="en-US" dirty="0"/>
              <a:t>Different targeting intraday-whole day</a:t>
            </a:r>
          </a:p>
          <a:p>
            <a:endParaRPr lang="en-US" dirty="0"/>
          </a:p>
          <a:p>
            <a:r>
              <a:rPr lang="en-US" dirty="0"/>
              <a:t>Result</a:t>
            </a:r>
          </a:p>
        </p:txBody>
      </p:sp>
      <p:sp>
        <p:nvSpPr>
          <p:cNvPr id="7" name="Text Placeholder 6">
            <a:extLst>
              <a:ext uri="{FF2B5EF4-FFF2-40B4-BE49-F238E27FC236}">
                <a16:creationId xmlns:a16="http://schemas.microsoft.com/office/drawing/2014/main" id="{E38B34A1-1B36-43E3-C68E-9C730030B873}"/>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7EE06B4D-EB24-B2B2-C029-0262CF29E90C}"/>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311963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80E6-83DF-5A07-627B-4B0E038A2187}"/>
              </a:ext>
            </a:extLst>
          </p:cNvPr>
          <p:cNvSpPr>
            <a:spLocks noGrp="1"/>
          </p:cNvSpPr>
          <p:nvPr>
            <p:ph type="title"/>
          </p:nvPr>
        </p:nvSpPr>
        <p:spPr/>
        <p:txBody>
          <a:bodyPr/>
          <a:lstStyle/>
          <a:p>
            <a:r>
              <a:rPr lang="en-US" dirty="0"/>
              <a:t>LSTM</a:t>
            </a:r>
          </a:p>
        </p:txBody>
      </p:sp>
      <p:sp>
        <p:nvSpPr>
          <p:cNvPr id="3" name="Date Placeholder 2">
            <a:extLst>
              <a:ext uri="{FF2B5EF4-FFF2-40B4-BE49-F238E27FC236}">
                <a16:creationId xmlns:a16="http://schemas.microsoft.com/office/drawing/2014/main" id="{1CAA8F68-8BAC-DD2E-3E20-01115E58E74D}"/>
              </a:ext>
            </a:extLst>
          </p:cNvPr>
          <p:cNvSpPr>
            <a:spLocks noGrp="1"/>
          </p:cNvSpPr>
          <p:nvPr>
            <p:ph type="dt" sz="half" idx="10"/>
          </p:nvPr>
        </p:nvSpPr>
        <p:spPr/>
        <p:txBody>
          <a:bodyPr/>
          <a:lstStyle/>
          <a:p>
            <a:fld id="{99508051-5363-43F7-9F4C-A16947F6234B}" type="datetime1">
              <a:rPr lang="it-IT" smtClean="0"/>
              <a:t>18/06/2025</a:t>
            </a:fld>
            <a:endParaRPr lang="it-IT"/>
          </a:p>
        </p:txBody>
      </p:sp>
      <p:sp>
        <p:nvSpPr>
          <p:cNvPr id="4" name="Footer Placeholder 3">
            <a:extLst>
              <a:ext uri="{FF2B5EF4-FFF2-40B4-BE49-F238E27FC236}">
                <a16:creationId xmlns:a16="http://schemas.microsoft.com/office/drawing/2014/main" id="{CD7D66C5-9FE6-CA1F-502F-0FE1A584E83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F89E136A-883B-E151-E205-F5CCAF17A7A2}"/>
              </a:ext>
            </a:extLst>
          </p:cNvPr>
          <p:cNvSpPr>
            <a:spLocks noGrp="1"/>
          </p:cNvSpPr>
          <p:nvPr>
            <p:ph type="sldNum" sz="quarter" idx="12"/>
          </p:nvPr>
        </p:nvSpPr>
        <p:spPr/>
        <p:txBody>
          <a:bodyPr/>
          <a:lstStyle/>
          <a:p>
            <a:fld id="{3135EEA2-8D42-4D46-95A6-66E65FDC5EB1}" type="slidenum">
              <a:rPr lang="it-IT" smtClean="0"/>
              <a:t>6</a:t>
            </a:fld>
            <a:endParaRPr lang="it-IT"/>
          </a:p>
        </p:txBody>
      </p:sp>
      <p:sp>
        <p:nvSpPr>
          <p:cNvPr id="6" name="Text Placeholder 5">
            <a:extLst>
              <a:ext uri="{FF2B5EF4-FFF2-40B4-BE49-F238E27FC236}">
                <a16:creationId xmlns:a16="http://schemas.microsoft.com/office/drawing/2014/main" id="{6CFDC48C-7F26-E11C-3FEC-96D57A33C701}"/>
              </a:ext>
            </a:extLst>
          </p:cNvPr>
          <p:cNvSpPr>
            <a:spLocks noGrp="1"/>
          </p:cNvSpPr>
          <p:nvPr>
            <p:ph type="body" sz="quarter" idx="14"/>
          </p:nvPr>
        </p:nvSpPr>
        <p:spPr/>
        <p:txBody>
          <a:bodyPr/>
          <a:lstStyle/>
          <a:p>
            <a:r>
              <a:rPr lang="en-US" dirty="0"/>
              <a:t>Literature inspired</a:t>
            </a:r>
          </a:p>
          <a:p>
            <a:endParaRPr lang="en-US" dirty="0"/>
          </a:p>
          <a:p>
            <a:r>
              <a:rPr lang="en-US" dirty="0"/>
              <a:t>Implementation</a:t>
            </a:r>
          </a:p>
          <a:p>
            <a:endParaRPr lang="en-US" dirty="0"/>
          </a:p>
          <a:p>
            <a:r>
              <a:rPr lang="en-US" dirty="0"/>
              <a:t>Result (with  and without  SP500?)</a:t>
            </a:r>
          </a:p>
        </p:txBody>
      </p:sp>
      <p:sp>
        <p:nvSpPr>
          <p:cNvPr id="7" name="Text Placeholder 6">
            <a:extLst>
              <a:ext uri="{FF2B5EF4-FFF2-40B4-BE49-F238E27FC236}">
                <a16:creationId xmlns:a16="http://schemas.microsoft.com/office/drawing/2014/main" id="{BA5521A0-98E1-D1AA-DA29-37926B800B36}"/>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FC43DB83-F82E-DCD4-B942-E1DE6CBBD617}"/>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425451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EE97E-23BA-D07E-F460-5145791917ED}"/>
              </a:ext>
            </a:extLst>
          </p:cNvPr>
          <p:cNvSpPr>
            <a:spLocks noGrp="1"/>
          </p:cNvSpPr>
          <p:nvPr>
            <p:ph type="title"/>
          </p:nvPr>
        </p:nvSpPr>
        <p:spPr/>
        <p:txBody>
          <a:bodyPr/>
          <a:lstStyle/>
          <a:p>
            <a:r>
              <a:rPr lang="en-US" dirty="0"/>
              <a:t>VAR on  OHLC</a:t>
            </a:r>
          </a:p>
        </p:txBody>
      </p:sp>
      <p:sp>
        <p:nvSpPr>
          <p:cNvPr id="3" name="Date Placeholder 2">
            <a:extLst>
              <a:ext uri="{FF2B5EF4-FFF2-40B4-BE49-F238E27FC236}">
                <a16:creationId xmlns:a16="http://schemas.microsoft.com/office/drawing/2014/main" id="{5DF3EA1F-3800-F508-ECA8-66F18A579F59}"/>
              </a:ext>
            </a:extLst>
          </p:cNvPr>
          <p:cNvSpPr>
            <a:spLocks noGrp="1"/>
          </p:cNvSpPr>
          <p:nvPr>
            <p:ph type="dt" sz="half" idx="10"/>
          </p:nvPr>
        </p:nvSpPr>
        <p:spPr/>
        <p:txBody>
          <a:bodyPr/>
          <a:lstStyle/>
          <a:p>
            <a:fld id="{99508051-5363-43F7-9F4C-A16947F6234B}" type="datetime1">
              <a:rPr lang="it-IT" smtClean="0"/>
              <a:t>18/06/2025</a:t>
            </a:fld>
            <a:endParaRPr lang="it-IT"/>
          </a:p>
        </p:txBody>
      </p:sp>
      <p:sp>
        <p:nvSpPr>
          <p:cNvPr id="4" name="Footer Placeholder 3">
            <a:extLst>
              <a:ext uri="{FF2B5EF4-FFF2-40B4-BE49-F238E27FC236}">
                <a16:creationId xmlns:a16="http://schemas.microsoft.com/office/drawing/2014/main" id="{ECCE5886-02EC-B500-CA3D-AA8B20DDFF16}"/>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87A93BBB-51A2-EFCA-E662-D967D9254C5B}"/>
              </a:ext>
            </a:extLst>
          </p:cNvPr>
          <p:cNvSpPr>
            <a:spLocks noGrp="1"/>
          </p:cNvSpPr>
          <p:nvPr>
            <p:ph type="sldNum" sz="quarter" idx="12"/>
          </p:nvPr>
        </p:nvSpPr>
        <p:spPr/>
        <p:txBody>
          <a:bodyPr/>
          <a:lstStyle/>
          <a:p>
            <a:fld id="{3135EEA2-8D42-4D46-95A6-66E65FDC5EB1}" type="slidenum">
              <a:rPr lang="it-IT" smtClean="0"/>
              <a:t>7</a:t>
            </a:fld>
            <a:endParaRPr lang="it-IT"/>
          </a:p>
        </p:txBody>
      </p:sp>
      <p:sp>
        <p:nvSpPr>
          <p:cNvPr id="6" name="Text Placeholder 5">
            <a:extLst>
              <a:ext uri="{FF2B5EF4-FFF2-40B4-BE49-F238E27FC236}">
                <a16:creationId xmlns:a16="http://schemas.microsoft.com/office/drawing/2014/main" id="{F47BABB3-B9C9-3C2D-1559-B25C6818BA03}"/>
              </a:ext>
            </a:extLst>
          </p:cNvPr>
          <p:cNvSpPr>
            <a:spLocks noGrp="1"/>
          </p:cNvSpPr>
          <p:nvPr>
            <p:ph type="body" sz="quarter" idx="14"/>
          </p:nvPr>
        </p:nvSpPr>
        <p:spPr/>
        <p:txBody>
          <a:bodyPr/>
          <a:lstStyle/>
          <a:p>
            <a:r>
              <a:rPr lang="en-US" dirty="0"/>
              <a:t>Data transformation</a:t>
            </a:r>
          </a:p>
          <a:p>
            <a:r>
              <a:rPr lang="en-US" dirty="0"/>
              <a:t>Pseudo algorithm / schema on how it works</a:t>
            </a:r>
          </a:p>
          <a:p>
            <a:endParaRPr lang="en-US" dirty="0"/>
          </a:p>
        </p:txBody>
      </p:sp>
      <p:sp>
        <p:nvSpPr>
          <p:cNvPr id="7" name="Text Placeholder 6">
            <a:extLst>
              <a:ext uri="{FF2B5EF4-FFF2-40B4-BE49-F238E27FC236}">
                <a16:creationId xmlns:a16="http://schemas.microsoft.com/office/drawing/2014/main" id="{AEED4099-EEF3-BCE8-5737-50DF1FAA753C}"/>
              </a:ext>
            </a:extLst>
          </p:cNvPr>
          <p:cNvSpPr>
            <a:spLocks noGrp="1"/>
          </p:cNvSpPr>
          <p:nvPr>
            <p:ph type="body" sz="quarter" idx="16"/>
          </p:nvPr>
        </p:nvSpPr>
        <p:spPr/>
        <p:txBody>
          <a:bodyPr>
            <a:normAutofit/>
          </a:bodyPr>
          <a:lstStyle/>
          <a:p>
            <a:r>
              <a:rPr lang="en-US" sz="1600" dirty="0"/>
              <a:t>Results</a:t>
            </a:r>
          </a:p>
        </p:txBody>
      </p:sp>
      <p:sp>
        <p:nvSpPr>
          <p:cNvPr id="8" name="Content Placeholder 7">
            <a:extLst>
              <a:ext uri="{FF2B5EF4-FFF2-40B4-BE49-F238E27FC236}">
                <a16:creationId xmlns:a16="http://schemas.microsoft.com/office/drawing/2014/main" id="{47FACB46-7A03-F6C6-226E-A6C405189A12}"/>
              </a:ext>
            </a:extLst>
          </p:cNvPr>
          <p:cNvSpPr>
            <a:spLocks noGrp="1"/>
          </p:cNvSpPr>
          <p:nvPr>
            <p:ph sz="quarter" idx="17"/>
          </p:nvPr>
        </p:nvSpPr>
        <p:spPr>
          <a:xfrm>
            <a:off x="7331075" y="800100"/>
            <a:ext cx="4525963" cy="2840083"/>
          </a:xfrm>
        </p:spPr>
        <p:txBody>
          <a:bodyPr/>
          <a:lstStyle/>
          <a:p>
            <a:r>
              <a:rPr lang="en-US" sz="800" dirty="0"/>
              <a:t>1: Get the raw candlestick charts with T periods from the capital market; 2: Extract the four-dimensional time series data of the candlestick charts, record as {</a:t>
            </a:r>
            <a:r>
              <a:rPr lang="en-US" sz="800" dirty="0" err="1"/>
              <a:t>Xt</a:t>
            </a:r>
            <a:r>
              <a:rPr lang="en-US" sz="800" dirty="0"/>
              <a:t>} T t=1; 3: Conduct transformation method to {</a:t>
            </a:r>
            <a:r>
              <a:rPr lang="en-US" sz="800" dirty="0" err="1"/>
              <a:t>Xt</a:t>
            </a:r>
            <a:r>
              <a:rPr lang="en-US" sz="800" dirty="0"/>
              <a:t>} T t=1 and obtain {</a:t>
            </a:r>
            <a:r>
              <a:rPr lang="en-US" sz="800" dirty="0" err="1"/>
              <a:t>Yt</a:t>
            </a:r>
            <a:r>
              <a:rPr lang="en-US" sz="800" dirty="0"/>
              <a:t>} T t=1 according to Eq.(8); 4: Model {</a:t>
            </a:r>
            <a:r>
              <a:rPr lang="en-US" sz="800" dirty="0" err="1"/>
              <a:t>Yt</a:t>
            </a:r>
            <a:r>
              <a:rPr lang="en-US" sz="800" dirty="0"/>
              <a:t>} T t=1 via prediction models to get forecasted future values </a:t>
            </a:r>
            <a:r>
              <a:rPr lang="en-US" sz="800" dirty="0" err="1"/>
              <a:t>Ybt</a:t>
            </a:r>
            <a:r>
              <a:rPr lang="en-US" sz="800" dirty="0"/>
              <a:t> ; 5: Conduct inverse transformation method to </a:t>
            </a:r>
            <a:r>
              <a:rPr lang="en-US" sz="800" dirty="0" err="1"/>
              <a:t>Ybt</a:t>
            </a:r>
            <a:r>
              <a:rPr lang="en-US" sz="800" dirty="0"/>
              <a:t> according to Eq.(9) and the original forecaster of OHLC data </a:t>
            </a:r>
            <a:r>
              <a:rPr lang="en-US" sz="800" dirty="0" err="1"/>
              <a:t>Xct</a:t>
            </a:r>
            <a:r>
              <a:rPr lang="en-US" sz="800" dirty="0"/>
              <a:t> can be derived</a:t>
            </a:r>
          </a:p>
          <a:p>
            <a:r>
              <a:rPr lang="en-US" sz="800" dirty="0"/>
              <a:t>-----------------------------------------------------------------------------------------------------</a:t>
            </a:r>
          </a:p>
          <a:p>
            <a:r>
              <a:rPr lang="en-US" sz="800" dirty="0"/>
              <a:t>1: Divide {</a:t>
            </a:r>
            <a:r>
              <a:rPr lang="en-US" sz="800" dirty="0" err="1"/>
              <a:t>Yt</a:t>
            </a:r>
            <a:r>
              <a:rPr lang="en-US" sz="800" dirty="0"/>
              <a:t>} T t=1 into segments Y (q) </a:t>
            </a:r>
            <a:r>
              <a:rPr lang="en-US" sz="800" dirty="0" err="1"/>
              <a:t>i</a:t>
            </a:r>
            <a:r>
              <a:rPr lang="en-US" sz="800" dirty="0"/>
              <a:t> , each segment involves q periods, and each segment rolls forward by one period; 2: Conduct ADF test on the four-dimensional time series data in Y (q) </a:t>
            </a:r>
            <a:r>
              <a:rPr lang="en-US" sz="800" dirty="0" err="1"/>
              <a:t>i</a:t>
            </a:r>
            <a:r>
              <a:rPr lang="en-US" sz="800" dirty="0"/>
              <a:t> . If they are all stationary processes, proceed to Step 5, otherwise proceed to Step 3; 3: Use Johansen method to perform the co-integration test on Y (q) </a:t>
            </a:r>
            <a:r>
              <a:rPr lang="en-US" sz="800" dirty="0" err="1"/>
              <a:t>i</a:t>
            </a:r>
            <a:r>
              <a:rPr lang="en-US" sz="800" dirty="0"/>
              <a:t> , and determine r. If there is a co-integration relationship, proceed to Step 6, otherwise go to Step 4; 4: Take one-order difference on non-stationary time series in Y (q) </a:t>
            </a:r>
            <a:r>
              <a:rPr lang="en-US" sz="800" dirty="0" err="1"/>
              <a:t>i</a:t>
            </a:r>
            <a:r>
              <a:rPr lang="en-US" sz="800" dirty="0"/>
              <a:t> , and then proceed back to Step 2. The optimal situation is iterating until Y (q) </a:t>
            </a:r>
            <a:r>
              <a:rPr lang="en-US" sz="800" dirty="0" err="1"/>
              <a:t>i</a:t>
            </a:r>
            <a:r>
              <a:rPr lang="en-US" sz="800" dirty="0"/>
              <a:t> can be modelled by VAR in Eq.(11) or VEC model in Eq.(14). After establishing the VAR or VEC model, the data is then restored back to the corresponding values before the difference. 5: Model Y (q) </a:t>
            </a:r>
            <a:r>
              <a:rPr lang="en-US" sz="800" dirty="0" err="1"/>
              <a:t>i</a:t>
            </a:r>
            <a:r>
              <a:rPr lang="en-US" sz="800" dirty="0"/>
              <a:t> with VAR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 6: Model Y (q) </a:t>
            </a:r>
            <a:r>
              <a:rPr lang="en-US" sz="800" dirty="0" err="1"/>
              <a:t>i</a:t>
            </a:r>
            <a:r>
              <a:rPr lang="en-US" sz="800" dirty="0"/>
              <a:t> with VEC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a:t>
            </a:r>
          </a:p>
        </p:txBody>
      </p:sp>
      <p:pic>
        <p:nvPicPr>
          <p:cNvPr id="10" name="Picture 9">
            <a:extLst>
              <a:ext uri="{FF2B5EF4-FFF2-40B4-BE49-F238E27FC236}">
                <a16:creationId xmlns:a16="http://schemas.microsoft.com/office/drawing/2014/main" id="{273B0D69-DEA0-0A27-8DDB-0EC0FA9BCF97}"/>
              </a:ext>
            </a:extLst>
          </p:cNvPr>
          <p:cNvPicPr>
            <a:picLocks noChangeAspect="1"/>
          </p:cNvPicPr>
          <p:nvPr/>
        </p:nvPicPr>
        <p:blipFill>
          <a:blip r:embed="rId2"/>
          <a:stretch>
            <a:fillRect/>
          </a:stretch>
        </p:blipFill>
        <p:spPr>
          <a:xfrm>
            <a:off x="334962" y="2973960"/>
            <a:ext cx="6477904" cy="2181529"/>
          </a:xfrm>
          <a:prstGeom prst="rect">
            <a:avLst/>
          </a:prstGeom>
        </p:spPr>
      </p:pic>
    </p:spTree>
    <p:extLst>
      <p:ext uri="{BB962C8B-B14F-4D97-AF65-F5344CB8AC3E}">
        <p14:creationId xmlns:p14="http://schemas.microsoft.com/office/powerpoint/2010/main" val="2099747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E3BE-D348-68C1-136B-418185DEDE28}"/>
              </a:ext>
            </a:extLst>
          </p:cNvPr>
          <p:cNvSpPr>
            <a:spLocks noGrp="1"/>
          </p:cNvSpPr>
          <p:nvPr>
            <p:ph type="title"/>
          </p:nvPr>
        </p:nvSpPr>
        <p:spPr/>
        <p:txBody>
          <a:bodyPr/>
          <a:lstStyle/>
          <a:p>
            <a:r>
              <a:rPr lang="en-US" dirty="0"/>
              <a:t>GARCH</a:t>
            </a:r>
          </a:p>
        </p:txBody>
      </p:sp>
      <p:sp>
        <p:nvSpPr>
          <p:cNvPr id="3" name="Date Placeholder 2">
            <a:extLst>
              <a:ext uri="{FF2B5EF4-FFF2-40B4-BE49-F238E27FC236}">
                <a16:creationId xmlns:a16="http://schemas.microsoft.com/office/drawing/2014/main" id="{D060EAA9-9417-9FAF-E3B8-352FD8171665}"/>
              </a:ext>
            </a:extLst>
          </p:cNvPr>
          <p:cNvSpPr>
            <a:spLocks noGrp="1"/>
          </p:cNvSpPr>
          <p:nvPr>
            <p:ph type="dt" sz="half" idx="10"/>
          </p:nvPr>
        </p:nvSpPr>
        <p:spPr/>
        <p:txBody>
          <a:bodyPr/>
          <a:lstStyle/>
          <a:p>
            <a:fld id="{99508051-5363-43F7-9F4C-A16947F6234B}" type="datetime1">
              <a:rPr lang="it-IT" smtClean="0"/>
              <a:t>18/06/2025</a:t>
            </a:fld>
            <a:endParaRPr lang="it-IT"/>
          </a:p>
        </p:txBody>
      </p:sp>
      <p:sp>
        <p:nvSpPr>
          <p:cNvPr id="4" name="Footer Placeholder 3">
            <a:extLst>
              <a:ext uri="{FF2B5EF4-FFF2-40B4-BE49-F238E27FC236}">
                <a16:creationId xmlns:a16="http://schemas.microsoft.com/office/drawing/2014/main" id="{9C62446B-2D4B-0598-99A3-6FBB777618B1}"/>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6FC76141-557E-ACC3-A336-AEE25A6C284B}"/>
              </a:ext>
            </a:extLst>
          </p:cNvPr>
          <p:cNvSpPr>
            <a:spLocks noGrp="1"/>
          </p:cNvSpPr>
          <p:nvPr>
            <p:ph type="sldNum" sz="quarter" idx="12"/>
          </p:nvPr>
        </p:nvSpPr>
        <p:spPr/>
        <p:txBody>
          <a:bodyPr/>
          <a:lstStyle/>
          <a:p>
            <a:fld id="{3135EEA2-8D42-4D46-95A6-66E65FDC5EB1}" type="slidenum">
              <a:rPr lang="it-IT" smtClean="0"/>
              <a:t>8</a:t>
            </a:fld>
            <a:endParaRPr lang="it-IT"/>
          </a:p>
        </p:txBody>
      </p:sp>
      <p:sp>
        <p:nvSpPr>
          <p:cNvPr id="6" name="Text Placeholder 5">
            <a:extLst>
              <a:ext uri="{FF2B5EF4-FFF2-40B4-BE49-F238E27FC236}">
                <a16:creationId xmlns:a16="http://schemas.microsoft.com/office/drawing/2014/main" id="{F0295961-7713-DD4C-5EBD-2FA1D40219B2}"/>
              </a:ext>
            </a:extLst>
          </p:cNvPr>
          <p:cNvSpPr>
            <a:spLocks noGrp="1"/>
          </p:cNvSpPr>
          <p:nvPr>
            <p:ph type="body" sz="quarter" idx="14"/>
          </p:nvPr>
        </p:nvSpPr>
        <p:spPr/>
        <p:txBody>
          <a:bodyPr/>
          <a:lstStyle/>
          <a:p>
            <a:r>
              <a:rPr lang="en-US" dirty="0" err="1"/>
              <a:t>Ilustration</a:t>
            </a:r>
            <a:endParaRPr lang="en-US" dirty="0"/>
          </a:p>
          <a:p>
            <a:r>
              <a:rPr lang="en-US" dirty="0"/>
              <a:t>New modeling paradigm</a:t>
            </a:r>
          </a:p>
        </p:txBody>
      </p:sp>
      <p:sp>
        <p:nvSpPr>
          <p:cNvPr id="7" name="Text Placeholder 6">
            <a:extLst>
              <a:ext uri="{FF2B5EF4-FFF2-40B4-BE49-F238E27FC236}">
                <a16:creationId xmlns:a16="http://schemas.microsoft.com/office/drawing/2014/main" id="{7912AC4C-3838-67B6-A7D1-F6D14F639CE2}"/>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8E7D3541-1757-3725-1ECF-A7BAB706E4DB}"/>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86118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5A02-10AD-CBB6-25EB-817A32325AD5}"/>
              </a:ext>
            </a:extLst>
          </p:cNvPr>
          <p:cNvSpPr>
            <a:spLocks noGrp="1"/>
          </p:cNvSpPr>
          <p:nvPr>
            <p:ph type="title"/>
          </p:nvPr>
        </p:nvSpPr>
        <p:spPr/>
        <p:txBody>
          <a:bodyPr/>
          <a:lstStyle/>
          <a:p>
            <a:r>
              <a:rPr lang="en-US" dirty="0"/>
              <a:t>Probabilistic trading strategy</a:t>
            </a:r>
          </a:p>
        </p:txBody>
      </p:sp>
      <p:sp>
        <p:nvSpPr>
          <p:cNvPr id="3" name="Date Placeholder 2">
            <a:extLst>
              <a:ext uri="{FF2B5EF4-FFF2-40B4-BE49-F238E27FC236}">
                <a16:creationId xmlns:a16="http://schemas.microsoft.com/office/drawing/2014/main" id="{1E0F516A-480E-0767-9D85-5736F5C9DD13}"/>
              </a:ext>
            </a:extLst>
          </p:cNvPr>
          <p:cNvSpPr>
            <a:spLocks noGrp="1"/>
          </p:cNvSpPr>
          <p:nvPr>
            <p:ph type="dt" sz="half" idx="10"/>
          </p:nvPr>
        </p:nvSpPr>
        <p:spPr/>
        <p:txBody>
          <a:bodyPr/>
          <a:lstStyle/>
          <a:p>
            <a:fld id="{99508051-5363-43F7-9F4C-A16947F6234B}" type="datetime1">
              <a:rPr lang="it-IT" smtClean="0"/>
              <a:t>18/06/2025</a:t>
            </a:fld>
            <a:endParaRPr lang="it-IT"/>
          </a:p>
        </p:txBody>
      </p:sp>
      <p:sp>
        <p:nvSpPr>
          <p:cNvPr id="4" name="Footer Placeholder 3">
            <a:extLst>
              <a:ext uri="{FF2B5EF4-FFF2-40B4-BE49-F238E27FC236}">
                <a16:creationId xmlns:a16="http://schemas.microsoft.com/office/drawing/2014/main" id="{A6D79B10-E84B-A154-61E0-AB7BE5A068FD}"/>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59455ED4-40D1-0092-A23A-84DCD101269F}"/>
              </a:ext>
            </a:extLst>
          </p:cNvPr>
          <p:cNvSpPr>
            <a:spLocks noGrp="1"/>
          </p:cNvSpPr>
          <p:nvPr>
            <p:ph type="sldNum" sz="quarter" idx="12"/>
          </p:nvPr>
        </p:nvSpPr>
        <p:spPr/>
        <p:txBody>
          <a:bodyPr/>
          <a:lstStyle/>
          <a:p>
            <a:fld id="{3135EEA2-8D42-4D46-95A6-66E65FDC5EB1}" type="slidenum">
              <a:rPr lang="it-IT" smtClean="0"/>
              <a:t>9</a:t>
            </a:fld>
            <a:endParaRPr lang="it-IT"/>
          </a:p>
        </p:txBody>
      </p:sp>
      <p:sp>
        <p:nvSpPr>
          <p:cNvPr id="6" name="Text Placeholder 5">
            <a:extLst>
              <a:ext uri="{FF2B5EF4-FFF2-40B4-BE49-F238E27FC236}">
                <a16:creationId xmlns:a16="http://schemas.microsoft.com/office/drawing/2014/main" id="{7231FBD6-CACE-64A4-CFDE-E0DC2E77AC14}"/>
              </a:ext>
            </a:extLst>
          </p:cNvPr>
          <p:cNvSpPr>
            <a:spLocks noGrp="1"/>
          </p:cNvSpPr>
          <p:nvPr>
            <p:ph type="body" sz="quarter" idx="14"/>
          </p:nvPr>
        </p:nvSpPr>
        <p:spPr/>
        <p:txBody>
          <a:bodyPr/>
          <a:lstStyle/>
          <a:p>
            <a:r>
              <a:rPr lang="en-US" dirty="0"/>
              <a:t>New trading strategy</a:t>
            </a:r>
          </a:p>
          <a:p>
            <a:r>
              <a:rPr lang="en-US" dirty="0"/>
              <a:t>Performance</a:t>
            </a:r>
          </a:p>
        </p:txBody>
      </p:sp>
      <p:sp>
        <p:nvSpPr>
          <p:cNvPr id="7" name="Text Placeholder 6">
            <a:extLst>
              <a:ext uri="{FF2B5EF4-FFF2-40B4-BE49-F238E27FC236}">
                <a16:creationId xmlns:a16="http://schemas.microsoft.com/office/drawing/2014/main" id="{7DDD6CF2-E9F4-6D10-D4E1-F23262F8E338}"/>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3B014C9E-49EB-33B2-8D52-DBF1DB49795A}"/>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702323775"/>
      </p:ext>
    </p:extLst>
  </p:cSld>
  <p:clrMapOvr>
    <a:masterClrMapping/>
  </p:clrMapOvr>
</p:sld>
</file>

<file path=ppt/theme/theme1.xml><?xml version="1.0" encoding="utf-8"?>
<a:theme xmlns:a="http://schemas.openxmlformats.org/drawingml/2006/main" name="Interni">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2.xml><?xml version="1.0" encoding="utf-8"?>
<a:theme xmlns:a="http://schemas.openxmlformats.org/drawingml/2006/main" name="Cover">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ppt_manrope_2024_regular</Template>
  <TotalTime>0</TotalTime>
  <Words>660</Words>
  <Application>Microsoft Office PowerPoint</Application>
  <PresentationFormat>Widescreen</PresentationFormat>
  <Paragraphs>86</Paragraphs>
  <Slides>13</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vt:i4>
      </vt:variant>
    </vt:vector>
  </HeadingPairs>
  <TitlesOfParts>
    <vt:vector size="18" baseType="lpstr">
      <vt:lpstr>Calibri</vt:lpstr>
      <vt:lpstr>Manrope</vt:lpstr>
      <vt:lpstr>Arial</vt:lpstr>
      <vt:lpstr>Interni</vt:lpstr>
      <vt:lpstr>Cover</vt:lpstr>
      <vt:lpstr>Nifty50  forecasting and trading strategies</vt:lpstr>
      <vt:lpstr>Data 1</vt:lpstr>
      <vt:lpstr>Data 2</vt:lpstr>
      <vt:lpstr>Linear  Model</vt:lpstr>
      <vt:lpstr>Trading strategies</vt:lpstr>
      <vt:lpstr>LSTM</vt:lpstr>
      <vt:lpstr>VAR on  OHLC</vt:lpstr>
      <vt:lpstr>GARCH</vt:lpstr>
      <vt:lpstr>Probabilistic trading strategy</vt:lpstr>
      <vt:lpstr>Wrap up conclusive results</vt:lpstr>
      <vt:lpstr>References</vt:lpstr>
      <vt:lpstr>???</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Camilla Ghironi</dc:creator>
  <cp:lastModifiedBy>Claudio Barbieri</cp:lastModifiedBy>
  <cp:revision>185</cp:revision>
  <dcterms:created xsi:type="dcterms:W3CDTF">2024-06-28T15:03:44Z</dcterms:created>
  <dcterms:modified xsi:type="dcterms:W3CDTF">2025-06-18T16:04:54Z</dcterms:modified>
</cp:coreProperties>
</file>